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0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0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5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5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1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5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6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3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4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4F6A9-477F-44E6-8B7E-FB596999D393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B8D3F-63D7-4253-B7FC-38959BD56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2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472" t="2444" r="6280" b="5564"/>
          <a:stretch/>
        </p:blipFill>
        <p:spPr>
          <a:xfrm rot="16200000">
            <a:off x="2828557" y="-2573293"/>
            <a:ext cx="6608618" cy="11954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94951" y="149629"/>
            <a:ext cx="5237623" cy="215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 algn="ctr">
              <a:lnSpc>
                <a:spcPct val="107000"/>
              </a:lnSpc>
            </a:pP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интеллектуальная игра-конкурс «Грамотейка»</a:t>
            </a:r>
          </a:p>
          <a:p>
            <a:pPr marL="44958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</a:t>
            </a:r>
            <a:endParaRPr lang="ru-RU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</a:pP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детский сад № </a:t>
            </a: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</a:t>
            </a:r>
          </a:p>
          <a:p>
            <a:pPr marL="449580" algn="ctr">
              <a:lnSpc>
                <a:spcPct val="107000"/>
              </a:lnSpc>
            </a:pP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( 3 здание)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511" y="5726024"/>
            <a:ext cx="3434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Руководители: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Галкина Полина Андреевна Василюк Екатерина Юрьевна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568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72.userapi.com/s/v1/ig2/cM80F42Jl_eAIwODtVBgsO0lIprDWP28sV5dSFvu9mRGs0FOkJJbpJM1uNcddp1qvYu289IYTsu2o7paU3hYcJ2W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852" r="2208" b="4814"/>
          <a:stretch/>
        </p:blipFill>
        <p:spPr bwMode="auto">
          <a:xfrm>
            <a:off x="3267075" y="199127"/>
            <a:ext cx="4886325" cy="64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8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84.userapi.com/s/v1/ig2/Op0XvyVpCWq_kb-O_CpmtNTPf6JsHUv8skMKH1RhzVvh9y64vxDYXJc96sIFEM6-jlvYWxSIiQRyKH2StMb_E7zP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3004" r="3536" b="2976"/>
          <a:stretch/>
        </p:blipFill>
        <p:spPr bwMode="auto">
          <a:xfrm rot="16200000">
            <a:off x="2921479" y="-1355245"/>
            <a:ext cx="6653842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35" y="1591282"/>
            <a:ext cx="1268298" cy="126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7.userapi.com/s/v1/ig2/aj8iaXYVzDEm1hvIhi9aNn9cyIt7XHdE2x4ER3cFkTsdSiaSceIZE5FThvt5edKS_U6PMrcIG3xytAo3ptulaBI_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1961" r="5495" b="883"/>
          <a:stretch/>
        </p:blipFill>
        <p:spPr bwMode="auto">
          <a:xfrm rot="16200000">
            <a:off x="3292370" y="-1489183"/>
            <a:ext cx="5962649" cy="98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1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1.userapi.com/s/v1/ig2/B9O7155T95bOt-xtd1ecfKa6HoO_h3c7pW5djla-wAG-45rqXoBWY4cY7Q0XMY6In1biLSmRSdq3qoqRBH_FmLuo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1691" r="1037" b="692"/>
          <a:stretch/>
        </p:blipFill>
        <p:spPr bwMode="auto">
          <a:xfrm>
            <a:off x="1952625" y="342899"/>
            <a:ext cx="80772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5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82.userapi.com/s/v1/ig2/oxz1nboDnoRvs3afCC1QoJ1QUUoG8vY5oCiO7-4_TwtvYuHYmAZ0h1qC2kZYrPZL8R_w-sHjJU5Z1uAfJYJP_BNW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0" t="206" r="4577" b="1141"/>
          <a:stretch/>
        </p:blipFill>
        <p:spPr bwMode="auto">
          <a:xfrm rot="16200000">
            <a:off x="6388090" y="1389800"/>
            <a:ext cx="4709390" cy="62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9.userapi.com/s/v1/ig2/gqDSNHwG5hMZ19E41IHPJyQh3Y6mVaK44oNxsH4UVD346JzHVInLs2ZHUko0YbYuwNua7gFL8elloOAWmxLcOmxQ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1159" r="5670" b="1731"/>
          <a:stretch/>
        </p:blipFill>
        <p:spPr bwMode="auto">
          <a:xfrm rot="16200000">
            <a:off x="999566" y="-628747"/>
            <a:ext cx="4105934" cy="58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8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68.userapi.com/s/v1/ig2/7A_7UxgfGEZ24f7HzOX-yLHRzCCuwM0xSBrdyqpJncRjsyT0dpj4Yt5hJABQ9CQbsdCb-MCJ6oNqnR0mKMNFbpYg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753" r="2722" b="859"/>
          <a:stretch/>
        </p:blipFill>
        <p:spPr bwMode="auto">
          <a:xfrm rot="16200000">
            <a:off x="2827873" y="-1115479"/>
            <a:ext cx="6326706" cy="897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9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sun9-60.userapi.com/s/v1/ig2/dHFUnQuUC4C9EZuPPIrpuLN3XIUDkNPyhVCNVyNzJDLOMYqhyaVmCqRst3g_WzE6bMYVJubyvesm1EsUvLsgVBSg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1146" r="5760" b="1105"/>
          <a:stretch/>
        </p:blipFill>
        <p:spPr bwMode="auto">
          <a:xfrm rot="16200000">
            <a:off x="3149802" y="-1184072"/>
            <a:ext cx="6168621" cy="92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3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78.userapi.com/s/v1/ig2/bK4NHziPn9X_yUtFwpzgCU2GzZccNdKs9pFat0hlkhAPCQfn5xiJX4ryqZGCA7r56N4N7nXRWpzEKbA6t41qGz6A.jpg?quality=95&amp;as=32x43,48x64,72x96,108x144,160x213,240x320,360x480,480x640,540x720,640x854,720x960,1080x1441,1280x1708,1440x1921,1919x2560&amp;from=bu&amp;cs=1919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81" b="5508"/>
          <a:stretch/>
        </p:blipFill>
        <p:spPr bwMode="auto">
          <a:xfrm>
            <a:off x="2495550" y="247651"/>
            <a:ext cx="6308723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3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37" t="1821" b="6091"/>
          <a:stretch/>
        </p:blipFill>
        <p:spPr>
          <a:xfrm>
            <a:off x="3324225" y="381000"/>
            <a:ext cx="54119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6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</Words>
  <Application>Microsoft Office PowerPoint</Application>
  <PresentationFormat>Широкоэкранный</PresentationFormat>
  <Paragraphs>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ДС233-Ш</dc:creator>
  <cp:lastModifiedBy>Заведующего Заместитель</cp:lastModifiedBy>
  <cp:revision>8</cp:revision>
  <dcterms:created xsi:type="dcterms:W3CDTF">2026-03-06T05:53:14Z</dcterms:created>
  <dcterms:modified xsi:type="dcterms:W3CDTF">2026-03-06T06:58:29Z</dcterms:modified>
</cp:coreProperties>
</file>