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4F6A9-477F-44E6-8B7E-FB596999D393}" type="datetimeFigureOut">
              <a:rPr lang="ru-RU" smtClean="0"/>
              <a:t>06.03.2026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B8D3F-63D7-4253-B7FC-38959BD568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597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4F6A9-477F-44E6-8B7E-FB596999D393}" type="datetimeFigureOut">
              <a:rPr lang="ru-RU" smtClean="0"/>
              <a:t>06.03.2026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B8D3F-63D7-4253-B7FC-38959BD568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0303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4F6A9-477F-44E6-8B7E-FB596999D393}" type="datetimeFigureOut">
              <a:rPr lang="ru-RU" smtClean="0"/>
              <a:t>06.03.2026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B8D3F-63D7-4253-B7FC-38959BD568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303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4F6A9-477F-44E6-8B7E-FB596999D393}" type="datetimeFigureOut">
              <a:rPr lang="ru-RU" smtClean="0"/>
              <a:t>06.03.2026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B8D3F-63D7-4253-B7FC-38959BD568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1054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4F6A9-477F-44E6-8B7E-FB596999D393}" type="datetimeFigureOut">
              <a:rPr lang="ru-RU" smtClean="0"/>
              <a:t>06.03.2026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B8D3F-63D7-4253-B7FC-38959BD568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1950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4F6A9-477F-44E6-8B7E-FB596999D393}" type="datetimeFigureOut">
              <a:rPr lang="ru-RU" smtClean="0"/>
              <a:t>06.03.2026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B8D3F-63D7-4253-B7FC-38959BD568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110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4F6A9-477F-44E6-8B7E-FB596999D393}" type="datetimeFigureOut">
              <a:rPr lang="ru-RU" smtClean="0"/>
              <a:t>06.03.2026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B8D3F-63D7-4253-B7FC-38959BD568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754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4F6A9-477F-44E6-8B7E-FB596999D393}" type="datetimeFigureOut">
              <a:rPr lang="ru-RU" smtClean="0"/>
              <a:t>06.03.2026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B8D3F-63D7-4253-B7FC-38959BD568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2167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4F6A9-477F-44E6-8B7E-FB596999D393}" type="datetimeFigureOut">
              <a:rPr lang="ru-RU" smtClean="0"/>
              <a:t>06.03.2026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B8D3F-63D7-4253-B7FC-38959BD568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975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4F6A9-477F-44E6-8B7E-FB596999D393}" type="datetimeFigureOut">
              <a:rPr lang="ru-RU" smtClean="0"/>
              <a:t>06.03.2026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B8D3F-63D7-4253-B7FC-38959BD568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837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4F6A9-477F-44E6-8B7E-FB596999D393}" type="datetimeFigureOut">
              <a:rPr lang="ru-RU" smtClean="0"/>
              <a:t>06.03.2026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B8D3F-63D7-4253-B7FC-38959BD568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4245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54F6A9-477F-44E6-8B7E-FB596999D393}" type="datetimeFigureOut">
              <a:rPr lang="ru-RU" smtClean="0"/>
              <a:t>06.03.2026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FB8D3F-63D7-4253-B7FC-38959BD568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326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6472" t="2444" r="6280" b="5564"/>
          <a:stretch/>
        </p:blipFill>
        <p:spPr>
          <a:xfrm rot="16200000">
            <a:off x="2828557" y="-2573293"/>
            <a:ext cx="6608618" cy="1195471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-494951" y="149629"/>
            <a:ext cx="5237623" cy="2152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9580" algn="ctr">
              <a:lnSpc>
                <a:spcPct val="107000"/>
              </a:lnSpc>
            </a:pPr>
            <a:r>
              <a:rPr lang="ru-RU" dirty="0">
                <a:ln w="3175"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Городская интеллектуальная игра-конкурс «Грамотейка»</a:t>
            </a:r>
          </a:p>
          <a:p>
            <a:pPr marL="449580" algn="ctr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n w="3175"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 –</a:t>
            </a:r>
            <a:endParaRPr lang="ru-RU" dirty="0">
              <a:ln w="3175">
                <a:solidFill>
                  <a:schemeClr val="tx1"/>
                </a:solidFill>
              </a:ln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580" algn="ctr">
              <a:lnSpc>
                <a:spcPct val="107000"/>
              </a:lnSpc>
            </a:pPr>
            <a:r>
              <a:rPr lang="ru-RU" dirty="0">
                <a:ln w="3175"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детский сад № </a:t>
            </a:r>
            <a:r>
              <a:rPr lang="ru-RU" dirty="0">
                <a:ln w="3175"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233</a:t>
            </a:r>
          </a:p>
          <a:p>
            <a:pPr marL="449580" algn="ctr">
              <a:lnSpc>
                <a:spcPct val="107000"/>
              </a:lnSpc>
            </a:pPr>
            <a:r>
              <a:rPr lang="ru-RU" dirty="0">
                <a:ln w="3175"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( 3 здание)</a:t>
            </a:r>
            <a:r>
              <a:rPr lang="en-US" dirty="0">
                <a:ln w="3175"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dirty="0">
              <a:ln w="3175">
                <a:solidFill>
                  <a:schemeClr val="tx1"/>
                </a:solidFill>
              </a:ln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49580" algn="ctr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n w="3175"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n w="3175">
                <a:solidFill>
                  <a:schemeClr val="tx1"/>
                </a:solidFill>
              </a:ln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5511" y="5726024"/>
            <a:ext cx="34349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Руководители: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Галкина Полина Андреевна Василюк Екатерина Юрьевна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05685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sun9-72.userapi.com/s/v1/ig2/cM80F42Jl_eAIwODtVBgsO0lIprDWP28sV5dSFvu9mRGs0FOkJJbpJM1uNcddp1qvYu289IYTsu2o7paU3hYcJ2W.jpg?quality=95&amp;as=32x43,48x64,72x96,108x144,160x213,240x320,360x480,480x640,540x720,640x854,720x960,1080x1441,1280x1708,1440x1921,1919x2560&amp;from=bu&amp;cs=1919x0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7" t="852" r="2208" b="4814"/>
          <a:stretch/>
        </p:blipFill>
        <p:spPr bwMode="auto">
          <a:xfrm>
            <a:off x="3267075" y="199127"/>
            <a:ext cx="4886325" cy="6468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8883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un9-84.userapi.com/s/v1/ig2/Op0XvyVpCWq_kb-O_CpmtNTPf6JsHUv8skMKH1RhzVvh9y64vxDYXJc96sIFEM6-jlvYWxSIiQRyKH2StMb_E7zP.jpg?quality=95&amp;as=32x43,48x64,72x96,108x144,160x213,240x320,360x480,480x640,540x720,640x854,720x960,1080x1441,1280x1708,1440x1921,1919x2560&amp;from=bu&amp;cs=1919x0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97" t="3004" r="3536" b="2976"/>
          <a:stretch/>
        </p:blipFill>
        <p:spPr bwMode="auto">
          <a:xfrm rot="16200000">
            <a:off x="2921479" y="-1355245"/>
            <a:ext cx="6653842" cy="952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5835" y="1591282"/>
            <a:ext cx="1268298" cy="126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1256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un1-27.userapi.com/s/v1/ig2/aj8iaXYVzDEm1hvIhi9aNn9cyIt7XHdE2x4ER3cFkTsdSiaSceIZE5FThvt5edKS_U6PMrcIG3xytAo3ptulaBI_.jpg?quality=95&amp;as=32x43,48x64,72x96,108x144,160x213,240x320,360x480,480x640,540x720,640x854,720x960,1080x1441,1280x1708,1440x1921,1919x2560&amp;from=bu&amp;cs=1919x0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5" t="1961" r="5495" b="883"/>
          <a:stretch/>
        </p:blipFill>
        <p:spPr bwMode="auto">
          <a:xfrm rot="16200000">
            <a:off x="3292370" y="-1489183"/>
            <a:ext cx="5962649" cy="9855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96102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un9-11.userapi.com/s/v1/ig2/B9O7155T95bOt-xtd1ecfKa6HoO_h3c7pW5djla-wAG-45rqXoBWY4cY7Q0XMY6In1biLSmRSdq3qoqRBH_FmLuo.jpg?quality=95&amp;as=32x24,48x36,72x54,108x81,160x120,240x180,360x270,480x360,540x405,640x480,720x540,1080x810,1280x960,1440x1080,2560x1920&amp;from=bu&amp;cs=2560x0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2" t="1691" r="1037" b="692"/>
          <a:stretch/>
        </p:blipFill>
        <p:spPr bwMode="auto">
          <a:xfrm>
            <a:off x="1952625" y="342899"/>
            <a:ext cx="8077200" cy="6048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49547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sun9-82.userapi.com/s/v1/ig2/oxz1nboDnoRvs3afCC1QoJ1QUUoG8vY5oCiO7-4_TwtvYuHYmAZ0h1qC2kZYrPZL8R_w-sHjJU5Z1uAfJYJP_BNW.jpg?quality=95&amp;as=32x43,48x64,72x96,108x144,160x213,240x320,360x480,480x640,540x720,640x854,720x960,1080x1441,1280x1708,1440x1921,1919x2560&amp;from=bu&amp;cs=1919x0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110" t="206" r="4577" b="1141"/>
          <a:stretch/>
        </p:blipFill>
        <p:spPr bwMode="auto">
          <a:xfrm rot="16200000">
            <a:off x="6388090" y="1389800"/>
            <a:ext cx="4709390" cy="6227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s://sun9-39.userapi.com/s/v1/ig2/gqDSNHwG5hMZ19E41IHPJyQh3Y6mVaK44oNxsH4UVD346JzHVInLs2ZHUko0YbYuwNua7gFL8elloOAWmxLcOmxQ.jpg?quality=95&amp;as=32x43,48x64,72x96,108x144,160x213,240x320,360x480,480x640,540x720,640x854,720x960,1080x1441,1280x1708,1440x1921,1919x2560&amp;from=bu&amp;cs=1919x0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6" t="1159" r="5670" b="1731"/>
          <a:stretch/>
        </p:blipFill>
        <p:spPr bwMode="auto">
          <a:xfrm rot="16200000">
            <a:off x="999566" y="-628747"/>
            <a:ext cx="4105934" cy="5819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3089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s://sun9-68.userapi.com/s/v1/ig2/7A_7UxgfGEZ24f7HzOX-yLHRzCCuwM0xSBrdyqpJncRjsyT0dpj4Yt5hJABQ9CQbsdCb-MCJ6oNqnR0mKMNFbpYg.jpg?quality=95&amp;as=32x43,48x64,72x96,108x144,160x213,240x320,360x480,480x640,540x720,640x854,720x960,1080x1441,1280x1708,1440x1921,1919x2560&amp;from=bu&amp;cs=1919x0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9" t="753" r="2722" b="859"/>
          <a:stretch/>
        </p:blipFill>
        <p:spPr bwMode="auto">
          <a:xfrm rot="16200000">
            <a:off x="2827873" y="-1115479"/>
            <a:ext cx="6326706" cy="8972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37914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https://sun9-60.userapi.com/s/v1/ig2/dHFUnQuUC4C9EZuPPIrpuLN3XIUDkNPyhVCNVyNzJDLOMYqhyaVmCqRst3g_WzE6bMYVJubyvesm1EsUvLsgVBSg.jpg?quality=95&amp;as=32x43,48x64,72x96,108x144,160x213,240x320,360x480,480x640,540x720,640x854,720x960,1080x1441,1280x1708,1440x1921,1919x2560&amp;from=bu&amp;cs=1919x0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46" t="1146" r="5760" b="1105"/>
          <a:stretch/>
        </p:blipFill>
        <p:spPr bwMode="auto">
          <a:xfrm rot="16200000">
            <a:off x="3149802" y="-1184072"/>
            <a:ext cx="6168621" cy="9267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09368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sun9-78.userapi.com/s/v1/ig2/bK4NHziPn9X_yUtFwpzgCU2GzZccNdKs9pFat0hlkhAPCQfn5xiJX4ryqZGCA7r56N4N7nXRWpzEKbA6t41qGz6A.jpg?quality=95&amp;as=32x43,48x64,72x96,108x144,160x213,240x320,360x480,480x640,540x720,640x854,720x960,1080x1441,1280x1708,1440x1921,1919x2560&amp;from=bu&amp;cs=1919x0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06" t="281" b="5508"/>
          <a:stretch/>
        </p:blipFill>
        <p:spPr bwMode="auto">
          <a:xfrm>
            <a:off x="2495550" y="247651"/>
            <a:ext cx="6308723" cy="638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3334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237" t="1821" b="6091"/>
          <a:stretch/>
        </p:blipFill>
        <p:spPr>
          <a:xfrm>
            <a:off x="3324225" y="381000"/>
            <a:ext cx="5411999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96622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30</Words>
  <Application>Microsoft Office PowerPoint</Application>
  <PresentationFormat>Широкоэкранный</PresentationFormat>
  <Paragraphs>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ДС233-Ш</dc:creator>
  <cp:lastModifiedBy>Заведующего Заместитель</cp:lastModifiedBy>
  <cp:revision>8</cp:revision>
  <dcterms:created xsi:type="dcterms:W3CDTF">2026-03-06T05:53:14Z</dcterms:created>
  <dcterms:modified xsi:type="dcterms:W3CDTF">2026-03-06T06:58:29Z</dcterms:modified>
</cp:coreProperties>
</file>