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4" r:id="rId6"/>
    <p:sldId id="263" r:id="rId7"/>
    <p:sldId id="267" r:id="rId8"/>
    <p:sldId id="269" r:id="rId9"/>
    <p:sldId id="270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DC275170-CE51-463A-967F-5ED717A44367}">
          <p14:sldIdLst>
            <p14:sldId id="256"/>
            <p14:sldId id="259"/>
            <p14:sldId id="260"/>
            <p14:sldId id="261"/>
            <p14:sldId id="264"/>
            <p14:sldId id="263"/>
            <p14:sldId id="267"/>
            <p14:sldId id="269"/>
            <p14:sldId id="270"/>
            <p14:sldId id="265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78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04D4-A3C6-413F-B478-F8D004A6F78F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DB988-2AC5-4A60-8490-E1C6B2C6A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28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DB988-2AC5-4A60-8490-E1C6B2C6A3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1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DDFFF53-1F40-4C5F-9FDC-61DD4ABA2DF0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11A365F-865C-4500-8773-0F73260DE9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716016" y="476672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Птичий двор.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Домашние птицы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984615" cy="2908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Составим рассказ о домашних птицах:</a:t>
            </a:r>
            <a:br>
              <a:rPr lang="ru-RU" sz="2000" dirty="0" smtClean="0"/>
            </a:br>
            <a:r>
              <a:rPr lang="ru-RU" sz="2000" dirty="0" smtClean="0"/>
              <a:t>петухе, курице, утке, гусе, индюке по схеме:</a:t>
            </a:r>
            <a:endParaRPr lang="ru-RU" sz="20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720018"/>
              </p:ext>
            </p:extLst>
          </p:nvPr>
        </p:nvGraphicFramePr>
        <p:xfrm>
          <a:off x="1042988" y="2324100"/>
          <a:ext cx="6777035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9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Домашняя</a:t>
                      </a:r>
                      <a:r>
                        <a:rPr lang="ru-RU" sz="1400" baseline="0" dirty="0" smtClean="0"/>
                        <a:t> птица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Внешний</a:t>
                      </a:r>
                      <a:r>
                        <a:rPr lang="ru-RU" sz="1400" baseline="0" dirty="0" smtClean="0"/>
                        <a:t> вид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</a:t>
                      </a:r>
                      <a:r>
                        <a:rPr lang="ru-RU" sz="1400" baseline="0" dirty="0" smtClean="0"/>
                        <a:t> голос подаёт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Где живёт?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Что любит?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Птенцы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 человек заботится о птице?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Какую</a:t>
                      </a:r>
                      <a:r>
                        <a:rPr lang="ru-RU" sz="1400" baseline="0" dirty="0" smtClean="0"/>
                        <a:t> пользу приносит эта птица?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Видел</a:t>
                      </a:r>
                      <a:r>
                        <a:rPr lang="ru-RU" sz="1400" baseline="0" dirty="0" smtClean="0"/>
                        <a:t> ли ты эту птицу?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Стрелка вправо 8"/>
          <p:cNvSpPr/>
          <p:nvPr/>
        </p:nvSpPr>
        <p:spPr>
          <a:xfrm>
            <a:off x="3125118" y="2448596"/>
            <a:ext cx="576064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220072" y="2443746"/>
            <a:ext cx="576064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63092"/>
            <a:ext cx="603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32" y="3163091"/>
            <a:ext cx="603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43746"/>
            <a:ext cx="603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163090"/>
            <a:ext cx="603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32" y="3163089"/>
            <a:ext cx="603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32" y="4077072"/>
            <a:ext cx="603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79" y="4088978"/>
            <a:ext cx="60325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9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Вспомним, сравним, подумаем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284040"/>
              </p:ext>
            </p:extLst>
          </p:nvPr>
        </p:nvGraphicFramePr>
        <p:xfrm>
          <a:off x="1042988" y="2324100"/>
          <a:ext cx="6777038" cy="3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88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</a:t>
                      </a:r>
                      <a:r>
                        <a:rPr lang="ru-RU" sz="2400" baseline="0" dirty="0" smtClean="0"/>
                        <a:t> животных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</a:t>
                      </a:r>
                      <a:r>
                        <a:rPr lang="ru-RU" sz="2400" baseline="0" dirty="0" smtClean="0"/>
                        <a:t> птиц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Тело</a:t>
                      </a:r>
                      <a:r>
                        <a:rPr lang="ru-RU" sz="1800" baseline="0" dirty="0" smtClean="0"/>
                        <a:t> покрыто шерстью;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Тело покрыто перьями и пухом;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Есть нос и рот;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клюв;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Есть лапы , ноги;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ножки и крылья;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Они ходят и бегают;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Они бегают и немного летают;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Кормят своих детёнышей молоком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Несут яйца, высиживают птенцов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Утиная семья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Утка</a:t>
            </a:r>
          </a:p>
          <a:p>
            <a:endParaRPr lang="ru-RU" dirty="0"/>
          </a:p>
          <a:p>
            <a:r>
              <a:rPr lang="ru-RU" dirty="0" smtClean="0"/>
              <a:t>Селезень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Утёнок</a:t>
            </a:r>
            <a:endParaRPr lang="ru-RU" dirty="0"/>
          </a:p>
        </p:txBody>
      </p:sp>
      <p:pic>
        <p:nvPicPr>
          <p:cNvPr id="4" name="Picture 4" descr="http://im3-tub-ru.yandex.net/i?id=381220604-34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81" y="4293096"/>
            <a:ext cx="1656184" cy="217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12" descr="http://im3-tub-ru.yandex.net/i?id=361879842-56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81" y="1043261"/>
            <a:ext cx="1656184" cy="2179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16" descr="http://im0-tub-ru.yandex.net/i?id=314065188-34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132856"/>
            <a:ext cx="1433651" cy="2654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27" name="Прямая со стрелкой 26"/>
          <p:cNvCxnSpPr/>
          <p:nvPr/>
        </p:nvCxnSpPr>
        <p:spPr>
          <a:xfrm flipV="1">
            <a:off x="2195736" y="2363862"/>
            <a:ext cx="2757264" cy="6330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059832" y="3933056"/>
            <a:ext cx="3212533" cy="72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483768" y="5013176"/>
            <a:ext cx="2592288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7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4624"/>
            <a:ext cx="7024744" cy="1143000"/>
          </a:xfrm>
        </p:spPr>
        <p:txBody>
          <a:bodyPr/>
          <a:lstStyle/>
          <a:p>
            <a:r>
              <a:rPr lang="ru-RU" dirty="0" smtClean="0"/>
              <a:t>Гусиная 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Гусыня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Гусь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Гусёнок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im2-tub-ru.yandex.net/i?id=109374580-19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20" y="1264144"/>
            <a:ext cx="1832535" cy="179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0-tub-ru.yandex.net/i?id=105020767-45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698215"/>
            <a:ext cx="1464535" cy="24140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2-tub-ru.yandex.net/i?id=94764059-34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229" y="3970908"/>
            <a:ext cx="2390179" cy="19121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99792" y="2162086"/>
            <a:ext cx="2688670" cy="4028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2054" idx="1"/>
          </p:cNvCxnSpPr>
          <p:nvPr/>
        </p:nvCxnSpPr>
        <p:spPr>
          <a:xfrm>
            <a:off x="2123728" y="3905249"/>
            <a:ext cx="1800199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99792" y="5229200"/>
            <a:ext cx="30243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43000"/>
          </a:xfrm>
        </p:spPr>
        <p:txBody>
          <a:bodyPr/>
          <a:lstStyle/>
          <a:p>
            <a:r>
              <a:rPr lang="ru-RU" dirty="0" smtClean="0"/>
              <a:t>Куринная 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Петух</a:t>
            </a:r>
          </a:p>
          <a:p>
            <a:endParaRPr lang="ru-RU" dirty="0"/>
          </a:p>
          <a:p>
            <a:r>
              <a:rPr lang="ru-RU" dirty="0" smtClean="0"/>
              <a:t>Курица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Ц</a:t>
            </a:r>
            <a:r>
              <a:rPr lang="ru-RU" dirty="0" smtClean="0"/>
              <a:t>ыплёнок</a:t>
            </a:r>
          </a:p>
          <a:p>
            <a:endParaRPr lang="ru-RU" dirty="0"/>
          </a:p>
          <a:p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098" name="Picture 2" descr="http://im0-tub-ru.yandex.net/i?id=135080156-10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20290"/>
            <a:ext cx="1624608" cy="1965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://im2-tub-ru.yandex.net/i?id=419575016-48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1647056" cy="2058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://im5-tub-ru.yandex.net/i?id=357460484-63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17" y="4251359"/>
            <a:ext cx="2060511" cy="1538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339752" y="2002916"/>
            <a:ext cx="3528392" cy="9826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771800" y="3789040"/>
            <a:ext cx="1008112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131840" y="4941168"/>
            <a:ext cx="2520280" cy="2880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03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4624"/>
            <a:ext cx="7024744" cy="1143000"/>
          </a:xfrm>
        </p:spPr>
        <p:txBody>
          <a:bodyPr/>
          <a:lstStyle/>
          <a:p>
            <a:r>
              <a:rPr lang="ru-RU" dirty="0" smtClean="0"/>
              <a:t>Индюшиная 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Индюк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индюшка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индюшонок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82777"/>
            <a:ext cx="1076325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70" y="1556792"/>
            <a:ext cx="1427163" cy="1169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1898388" cy="11954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2627476" y="2348878"/>
            <a:ext cx="2664604" cy="2160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2052" idx="1"/>
          </p:cNvCxnSpPr>
          <p:nvPr/>
        </p:nvCxnSpPr>
        <p:spPr>
          <a:xfrm>
            <a:off x="2987824" y="3738686"/>
            <a:ext cx="1152128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347864" y="5085184"/>
            <a:ext cx="3096344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06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110" y="476672"/>
            <a:ext cx="7024744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Кто как голос подаёт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13660"/>
          </a:xfrm>
        </p:spPr>
        <p:txBody>
          <a:bodyPr/>
          <a:lstStyle/>
          <a:p>
            <a:r>
              <a:rPr lang="ru-RU" dirty="0"/>
              <a:t>к</a:t>
            </a:r>
            <a:r>
              <a:rPr lang="ru-RU" dirty="0" smtClean="0"/>
              <a:t>укарекает</a:t>
            </a:r>
          </a:p>
          <a:p>
            <a:r>
              <a:rPr lang="ru-RU" dirty="0"/>
              <a:t>к</a:t>
            </a:r>
            <a:r>
              <a:rPr lang="ru-RU" dirty="0" smtClean="0"/>
              <a:t>рякает</a:t>
            </a:r>
          </a:p>
          <a:p>
            <a:r>
              <a:rPr lang="ru-RU" dirty="0"/>
              <a:t>к</a:t>
            </a:r>
            <a:r>
              <a:rPr lang="ru-RU" dirty="0" smtClean="0"/>
              <a:t>удахчет</a:t>
            </a:r>
          </a:p>
          <a:p>
            <a:r>
              <a:rPr lang="ru-RU" dirty="0"/>
              <a:t>г</a:t>
            </a:r>
            <a:r>
              <a:rPr lang="ru-RU" dirty="0" smtClean="0"/>
              <a:t>огочет</a:t>
            </a:r>
          </a:p>
          <a:p>
            <a:r>
              <a:rPr lang="ru-RU" dirty="0"/>
              <a:t>п</a:t>
            </a:r>
            <a:r>
              <a:rPr lang="ru-RU" dirty="0" smtClean="0"/>
              <a:t>ищит</a:t>
            </a:r>
          </a:p>
          <a:p>
            <a:r>
              <a:rPr lang="ru-RU" dirty="0" err="1" smtClean="0"/>
              <a:t>болбочет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407" y="1637370"/>
            <a:ext cx="11906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76" y="3579321"/>
            <a:ext cx="1008112" cy="1699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1224136" cy="1782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732" y="4293096"/>
            <a:ext cx="1428750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238500" y="2492896"/>
            <a:ext cx="810766" cy="1233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699792" y="3140968"/>
            <a:ext cx="2608808" cy="923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37148" y="3449098"/>
            <a:ext cx="1300708" cy="9679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555776" y="3284984"/>
            <a:ext cx="417646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49" y="2020463"/>
            <a:ext cx="1400433" cy="1045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555776" y="2852936"/>
            <a:ext cx="2752824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982" y="5073135"/>
            <a:ext cx="1428750" cy="1171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1665982" y="4912221"/>
            <a:ext cx="620018" cy="12967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5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440907" cy="107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Птичница кормит птиц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69977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Цып</a:t>
            </a:r>
            <a:r>
              <a:rPr lang="ru-RU" dirty="0" smtClean="0"/>
              <a:t> – </a:t>
            </a:r>
            <a:r>
              <a:rPr lang="ru-RU" dirty="0" err="1" smtClean="0"/>
              <a:t>цып</a:t>
            </a:r>
            <a:r>
              <a:rPr lang="ru-RU" dirty="0" smtClean="0"/>
              <a:t> – </a:t>
            </a:r>
            <a:r>
              <a:rPr lang="ru-RU" dirty="0" err="1" smtClean="0"/>
              <a:t>цып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 err="1" smtClean="0"/>
              <a:t>Ути</a:t>
            </a:r>
            <a:r>
              <a:rPr lang="ru-RU" dirty="0" smtClean="0"/>
              <a:t> – </a:t>
            </a:r>
            <a:r>
              <a:rPr lang="ru-RU" dirty="0" err="1" smtClean="0"/>
              <a:t>ути</a:t>
            </a:r>
            <a:r>
              <a:rPr lang="ru-RU" dirty="0" smtClean="0"/>
              <a:t> –</a:t>
            </a:r>
            <a:r>
              <a:rPr lang="ru-RU" dirty="0" err="1" smtClean="0"/>
              <a:t>ути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«Тега – тега –тега»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21" y="1842578"/>
            <a:ext cx="1506726" cy="12035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34" y="3717032"/>
            <a:ext cx="142875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15670"/>
          <a:stretch/>
        </p:blipFill>
        <p:spPr bwMode="auto">
          <a:xfrm>
            <a:off x="6709741" y="4509120"/>
            <a:ext cx="1608065" cy="110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801033" y="2158591"/>
            <a:ext cx="1563055" cy="2085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endCxn id="4102" idx="1"/>
          </p:cNvCxnSpPr>
          <p:nvPr/>
        </p:nvCxnSpPr>
        <p:spPr>
          <a:xfrm>
            <a:off x="3347864" y="3861048"/>
            <a:ext cx="1451570" cy="3893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4103" idx="1"/>
          </p:cNvCxnSpPr>
          <p:nvPr/>
        </p:nvCxnSpPr>
        <p:spPr>
          <a:xfrm flipV="1">
            <a:off x="3801033" y="5063075"/>
            <a:ext cx="2908708" cy="2381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13601"/>
            <a:ext cx="1358353" cy="168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Ну – ка, марш назад, цыплятки,</a:t>
            </a:r>
          </a:p>
          <a:p>
            <a:pPr marL="68580" indent="0">
              <a:buNone/>
            </a:pPr>
            <a:r>
              <a:rPr lang="ru-RU" dirty="0" smtClean="0"/>
              <a:t>Залезать нельзя на грядки.</a:t>
            </a:r>
          </a:p>
          <a:p>
            <a:pPr marL="68580" indent="0">
              <a:buNone/>
            </a:pPr>
            <a:r>
              <a:rPr lang="ru-RU" dirty="0" smtClean="0"/>
              <a:t>Ищет вас, волнуется,</a:t>
            </a:r>
          </a:p>
          <a:p>
            <a:pPr marL="68580" indent="0">
              <a:buNone/>
            </a:pPr>
            <a:r>
              <a:rPr lang="ru-RU" dirty="0" smtClean="0"/>
              <a:t>Ваша мама…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Эй, утята, вы куда?</a:t>
            </a:r>
          </a:p>
          <a:p>
            <a:pPr marL="68580" indent="0">
              <a:buNone/>
            </a:pPr>
            <a:r>
              <a:rPr lang="ru-RU" dirty="0" smtClean="0"/>
              <a:t>Здесь собачья будка.</a:t>
            </a:r>
          </a:p>
          <a:p>
            <a:pPr marL="68580" indent="0">
              <a:buNone/>
            </a:pPr>
            <a:r>
              <a:rPr lang="ru-RU" dirty="0" smtClean="0"/>
              <a:t>Ждёт вас около пруда</a:t>
            </a:r>
          </a:p>
          <a:p>
            <a:pPr marL="68580" indent="0">
              <a:buNone/>
            </a:pPr>
            <a:r>
              <a:rPr lang="ru-RU" dirty="0" smtClean="0"/>
              <a:t>Ваша мама…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479" y="3789040"/>
            <a:ext cx="1784407" cy="145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4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/>
          <a:lstStyle/>
          <a:p>
            <a:pPr marL="68580" indent="0">
              <a:buNone/>
            </a:pPr>
            <a:r>
              <a:rPr lang="ru-RU" dirty="0" smtClean="0"/>
              <a:t>Шею вытянул гусёнок,</a:t>
            </a:r>
          </a:p>
          <a:p>
            <a:pPr marL="68580" indent="0">
              <a:buNone/>
            </a:pPr>
            <a:r>
              <a:rPr lang="ru-RU" dirty="0" smtClean="0"/>
              <a:t>Озирается спросонок.</a:t>
            </a:r>
          </a:p>
          <a:p>
            <a:pPr marL="68580" indent="0">
              <a:buNone/>
            </a:pPr>
            <a:r>
              <a:rPr lang="ru-RU" dirty="0" smtClean="0"/>
              <a:t>Еле – еле соню – сына</a:t>
            </a:r>
          </a:p>
          <a:p>
            <a:pPr marL="68580" indent="0">
              <a:buNone/>
            </a:pPr>
            <a:r>
              <a:rPr lang="ru-RU" dirty="0" smtClean="0"/>
              <a:t>Под крыльцом нашла…</a:t>
            </a:r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 smtClean="0"/>
              <a:t>Что стряслось у индюшат,</a:t>
            </a:r>
          </a:p>
          <a:p>
            <a:pPr marL="68580" indent="0">
              <a:buNone/>
            </a:pPr>
            <a:r>
              <a:rPr lang="ru-RU" dirty="0" smtClean="0"/>
              <a:t>Почему они спешат?</a:t>
            </a:r>
          </a:p>
          <a:p>
            <a:pPr marL="68580" indent="0">
              <a:buNone/>
            </a:pPr>
            <a:r>
              <a:rPr lang="ru-RU" dirty="0" smtClean="0"/>
              <a:t>У сарая за кадушкой</a:t>
            </a:r>
          </a:p>
          <a:p>
            <a:pPr marL="68580" indent="0">
              <a:buNone/>
            </a:pPr>
            <a:r>
              <a:rPr lang="ru-RU" dirty="0" smtClean="0"/>
              <a:t>Червяка нашла…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54934"/>
            <a:ext cx="1492374" cy="1670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2110931" cy="13369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3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544</TotalTime>
  <Words>226</Words>
  <Application>Microsoft Office PowerPoint</Application>
  <PresentationFormat>Экран (4:3)</PresentationFormat>
  <Paragraphs>115</Paragraphs>
  <Slides>11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2</vt:lpstr>
      <vt:lpstr>Остин</vt:lpstr>
      <vt:lpstr>Птичий двор. Домашние птицы</vt:lpstr>
      <vt:lpstr>Утиная семья </vt:lpstr>
      <vt:lpstr>Гусиная семья</vt:lpstr>
      <vt:lpstr>Куринная семья</vt:lpstr>
      <vt:lpstr>Индюшиная семья</vt:lpstr>
      <vt:lpstr>Кто как голос подаёт</vt:lpstr>
      <vt:lpstr>Птичница кормит птиц</vt:lpstr>
      <vt:lpstr>Презентация PowerPoint</vt:lpstr>
      <vt:lpstr>Презентация PowerPoint</vt:lpstr>
      <vt:lpstr>Составим рассказ о домашних птицах: петухе, курице, утке, гусе, индюке по схеме:</vt:lpstr>
      <vt:lpstr>Вспомним, сравним, подумаем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птицы.</dc:title>
  <dc:creator>Женя</dc:creator>
  <cp:lastModifiedBy>Пользователь Windows</cp:lastModifiedBy>
  <cp:revision>51</cp:revision>
  <dcterms:created xsi:type="dcterms:W3CDTF">2012-06-14T17:12:57Z</dcterms:created>
  <dcterms:modified xsi:type="dcterms:W3CDTF">2017-04-14T13:22:14Z</dcterms:modified>
</cp:coreProperties>
</file>