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58" r:id="rId8"/>
    <p:sldId id="266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326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8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5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8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4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4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7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8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2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1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9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E131-22AB-4867-A661-E12FF603DC14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B2C5B-1846-48DE-8030-A64925D4E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1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8" y="4803229"/>
            <a:ext cx="936615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</a:rPr>
              <a:t>Викторина, посвященная Великой Отечественной войне</a:t>
            </a:r>
          </a:p>
          <a:p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</a:rPr>
              <a:t>                        «Я помню, я горжусь» 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9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87" y="189186"/>
            <a:ext cx="10696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9.  Назовите летчика-космонавта, который свое первое звание героя Советского Союза получил в 1944 году?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a)        Юрий Гагарин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б)        Георгий Береговой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в)        Герман Титов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г)         Георгий Гречко</a:t>
            </a:r>
          </a:p>
        </p:txBody>
      </p:sp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0026" flipH="1">
            <a:off x="4310775" y="2029345"/>
            <a:ext cx="7411656" cy="38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69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674" y="-336331"/>
            <a:ext cx="10131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10.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 На какой реке в 1945 году встретились советские и американские солдаты?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a)     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Эльба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б)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   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 Рейн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в)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    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Неман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г)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  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Миссисипи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09" y="1209809"/>
            <a:ext cx="10640991" cy="58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53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4733" y="3666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593" y="79211"/>
            <a:ext cx="110673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1. Какую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фразу произносили фашисты,  сдаваясь в плен?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a)    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Геббельс кранты!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б)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  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Боршан каюк!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в)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    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Гитлер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Капут!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г)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   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Мы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от Штирлица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25" y="2301766"/>
            <a:ext cx="6444175" cy="45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88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03" y="94594"/>
            <a:ext cx="125547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2.  Кем был Рихард Зорге, получивший посмертно звание Героя Советского Союза?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a)       Рос. Разведчик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б)       Командир партизанского отряда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в)        Летчик-испытатель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г)        Конструктор танков</a:t>
            </a:r>
          </a:p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16" y="2804946"/>
            <a:ext cx="6484883" cy="40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56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02" y="126123"/>
            <a:ext cx="7968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3. Кто, из перечисленных был четырежды Героем Советского Союза?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a)       Жуков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б)       Кожедуб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в)       Буденный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г)       Покрышкин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62" y="2659116"/>
            <a:ext cx="6947338" cy="41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12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92" y="84083"/>
            <a:ext cx="11155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4.  Какая страна была освобождена Советскими войсками после взятия Берлина в 1945 г?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a)       Чехословакия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б)       Польша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в)       Румыния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г)        Болгария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27" y="2849880"/>
            <a:ext cx="6632173" cy="40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5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54" y="126125"/>
            <a:ext cx="99117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5.  Как заканчивается крылатая фраза, актуальная и в наши дни: «Награда…»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a)      Прибыла вовремя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б)      Нашла героя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в)       Убежала от труса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г)       Облюбовала героя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17" y="2638097"/>
            <a:ext cx="6873765" cy="42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89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94" y="-420413"/>
            <a:ext cx="8557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6.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Песня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«День Победы» принесла этому композитору заслуженную славу и признание. Назовите его: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a)      Тухманов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б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    Блантер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в)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   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Соловьев-Седой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г)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     Таривердиев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98" y="2953292"/>
            <a:ext cx="6941702" cy="39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20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34" y="73573"/>
            <a:ext cx="10367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7.   Когда было водружено Знамя Победы над Рейхстагом в Берлине?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a)        9 Мая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б)        1 Мая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в)        8 Мая</a:t>
            </a:r>
          </a:p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г)        30 Апреля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92" y="2418143"/>
            <a:ext cx="85725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91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02" y="269228"/>
            <a:ext cx="107625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8.    Какому полководцу народ присвоил почетное звание «Маршала Победы»?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a)        Малиновскому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б)        Коневу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в)        Жукову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г)        Рокоссовскому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54775"/>
            <a:ext cx="7500394" cy="457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55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35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9</cp:revision>
  <dcterms:created xsi:type="dcterms:W3CDTF">2025-02-24T14:58:13Z</dcterms:created>
  <dcterms:modified xsi:type="dcterms:W3CDTF">2025-02-24T16:12:26Z</dcterms:modified>
</cp:coreProperties>
</file>