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3" r:id="rId6"/>
    <p:sldId id="262" r:id="rId7"/>
    <p:sldId id="258" r:id="rId8"/>
    <p:sldId id="266" r:id="rId9"/>
    <p:sldId id="264" r:id="rId10"/>
    <p:sldId id="265" r:id="rId11"/>
    <p:sldId id="25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326" y="59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4E131-22AB-4867-A661-E12FF603DC14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2C5B-1846-48DE-8030-A64925D4E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986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4E131-22AB-4867-A661-E12FF603DC14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2C5B-1846-48DE-8030-A64925D4E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851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4E131-22AB-4867-A661-E12FF603DC14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2C5B-1846-48DE-8030-A64925D4E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386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4E131-22AB-4867-A661-E12FF603DC14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2C5B-1846-48DE-8030-A64925D4E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746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4E131-22AB-4867-A661-E12FF603DC14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2C5B-1846-48DE-8030-A64925D4E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149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4E131-22AB-4867-A661-E12FF603DC14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2C5B-1846-48DE-8030-A64925D4E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874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4E131-22AB-4867-A661-E12FF603DC14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2C5B-1846-48DE-8030-A64925D4E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480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4E131-22AB-4867-A661-E12FF603DC14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2C5B-1846-48DE-8030-A64925D4E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821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4E131-22AB-4867-A661-E12FF603DC14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2C5B-1846-48DE-8030-A64925D4E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39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4E131-22AB-4867-A661-E12FF603DC14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2C5B-1846-48DE-8030-A64925D4E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111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4E131-22AB-4867-A661-E12FF603DC14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2C5B-1846-48DE-8030-A64925D4E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299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4E131-22AB-4867-A661-E12FF603DC14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B2C5B-1846-48DE-8030-A64925D4E3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015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65738" y="4803229"/>
            <a:ext cx="9366154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>
                <a:solidFill>
                  <a:schemeClr val="bg1">
                    <a:lumMod val="95000"/>
                  </a:schemeClr>
                </a:solidFill>
              </a:rPr>
              <a:t>Викторина, посвященная Великой Отечественной войне</a:t>
            </a:r>
          </a:p>
          <a:p>
            <a:r>
              <a:rPr lang="ru-RU" sz="2800" b="1" i="1" dirty="0">
                <a:solidFill>
                  <a:schemeClr val="bg1">
                    <a:lumMod val="95000"/>
                  </a:schemeClr>
                </a:solidFill>
              </a:rPr>
              <a:t>                        «Я помню, я горжусь» </a:t>
            </a:r>
          </a:p>
          <a:p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297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9187" y="189186"/>
            <a:ext cx="106962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9.  Назовите летчика-космонавта, который свое первое звание героя Советского Союза получил в 1944 году?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a)        Юрий Гагарин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б)        Георгий Береговой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в)        Герман Титов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г)         Георгий Гречко</a:t>
            </a:r>
          </a:p>
        </p:txBody>
      </p:sp>
      <p:pic>
        <p:nvPicPr>
          <p:cNvPr id="9220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60026" flipH="1">
            <a:off x="4310775" y="2029345"/>
            <a:ext cx="7411656" cy="382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4690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674" y="-336331"/>
            <a:ext cx="1013197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dirty="0"/>
              <a:t> </a:t>
            </a:r>
          </a:p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10.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   На какой реке в 1945 году встретились советские и американские солдаты?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a)      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 Эльба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б)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      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 Рейн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в)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       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Неман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г)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     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 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Миссисипи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009" y="1209809"/>
            <a:ext cx="10640991" cy="5856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1530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74733" y="36660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4593" y="79211"/>
            <a:ext cx="1106739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1. Какую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фразу произносили фашисты,  сдаваясь в плен?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a)     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 Геббельс кранты!</a:t>
            </a:r>
          </a:p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б)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     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 Боршан каюк!</a:t>
            </a:r>
          </a:p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в)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       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Гитлер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Капут!</a:t>
            </a:r>
          </a:p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г)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      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Мы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от Штирлица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!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825" y="2301766"/>
            <a:ext cx="6444175" cy="455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7388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5103" y="94594"/>
            <a:ext cx="1255471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2.  Кем был Рихард Зорге, получивший посмертно звание Героя Советского Союза?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a)       Рос. Разведчик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б)       Командир партизанского отряда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в)        Летчик-испытатель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г)        Конструктор танков</a:t>
            </a:r>
          </a:p>
          <a:p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116" y="2804946"/>
            <a:ext cx="6484883" cy="4053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8568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102" y="126123"/>
            <a:ext cx="796873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3. Кто, из перечисленных был четырежды Героем Советского Союза?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a)       Жуков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б)       Кожедуб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в)       Буденный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г)       Покрышкин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662" y="2659116"/>
            <a:ext cx="6947338" cy="4198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2122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4592" y="84083"/>
            <a:ext cx="111552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4.  Какая страна была освобождена Советскими войсками после взятия Берлина в 1945 г?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a)       Чехословакия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б)       Польша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в)       Румыния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г)        Болгария</a:t>
            </a: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827" y="2849880"/>
            <a:ext cx="6632173" cy="400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150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654" y="126125"/>
            <a:ext cx="991178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5.  Как заканчивается крылатая фраза, актуальная и в наши дни: «Награда…»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a)      Прибыла вовремя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б)      Нашла героя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в)       Убежала от труса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г)       Облюбовала героя</a:t>
            </a: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317" y="2638097"/>
            <a:ext cx="6873765" cy="4219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8891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4594" y="-420413"/>
            <a:ext cx="855771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6.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  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Песня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«День Победы» принесла этому композитору заслуженную славу и признание. Назовите его: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a)      Тухманов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б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      Блантер</a:t>
            </a:r>
          </a:p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в)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      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Соловьев-Седой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г)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      Таривердиев</a:t>
            </a: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298" y="2953292"/>
            <a:ext cx="6941702" cy="3904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8206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634" y="73573"/>
            <a:ext cx="103673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7.   Когда было водружено Знамя Победы над Рейхстагом в Берлине?</a:t>
            </a:r>
          </a:p>
          <a:p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a)        9 Мая</a:t>
            </a:r>
          </a:p>
          <a:p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б)        1 Мая</a:t>
            </a:r>
          </a:p>
          <a:p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в)        8 Мая</a:t>
            </a:r>
          </a:p>
          <a:p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г)        30 Апреля</a:t>
            </a:r>
          </a:p>
        </p:txBody>
      </p:sp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292" y="2418143"/>
            <a:ext cx="8572500" cy="464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72915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102" y="269228"/>
            <a:ext cx="1076259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8.    Какому полководцу народ присвоил почетное звание «Маршала Победы»?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a)        Малиновскому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б)        Коневу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в)        Жукову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г)        Рокоссовскому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 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54775"/>
            <a:ext cx="7500394" cy="457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6558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35</Words>
  <Application>Microsoft Office PowerPoint</Application>
  <PresentationFormat>Широкоэкранный</PresentationFormat>
  <Paragraphs>58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9</cp:revision>
  <dcterms:created xsi:type="dcterms:W3CDTF">2025-02-24T14:58:13Z</dcterms:created>
  <dcterms:modified xsi:type="dcterms:W3CDTF">2025-02-24T16:12:26Z</dcterms:modified>
</cp:coreProperties>
</file>