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13CA399-A65C-46C6-98E6-C557AA559DF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7113C34-AB1B-4A1E-A50F-8FDB94C9B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71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A399-A65C-46C6-98E6-C557AA559DF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3C34-AB1B-4A1E-A50F-8FDB94C9B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3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A399-A65C-46C6-98E6-C557AA559DF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3C34-AB1B-4A1E-A50F-8FDB94C9B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A399-A65C-46C6-98E6-C557AA559DF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3C34-AB1B-4A1E-A50F-8FDB94C9B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9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13CA399-A65C-46C6-98E6-C557AA559DF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77113C34-AB1B-4A1E-A50F-8FDB94C9B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77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A399-A65C-46C6-98E6-C557AA559DF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3C34-AB1B-4A1E-A50F-8FDB94C9B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9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A399-A65C-46C6-98E6-C557AA559DF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3C34-AB1B-4A1E-A50F-8FDB94C9B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2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A399-A65C-46C6-98E6-C557AA559DF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3C34-AB1B-4A1E-A50F-8FDB94C9B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7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A399-A65C-46C6-98E6-C557AA559DF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3C34-AB1B-4A1E-A50F-8FDB94C9B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3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A399-A65C-46C6-98E6-C557AA559DF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113C34-AB1B-4A1E-A50F-8FDB94C9BB1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266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13CA399-A65C-46C6-98E6-C557AA559DF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113C34-AB1B-4A1E-A50F-8FDB94C9BB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5290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3CA399-A65C-46C6-98E6-C557AA559DF2}" type="datetimeFigureOut">
              <a:rPr lang="ru-RU" smtClean="0"/>
              <a:t>24.09.2025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7113C34-AB1B-4A1E-A50F-8FDB94C9B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8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1886A-6E1F-779E-7EE2-19BA45F1CE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+mn-lt"/>
              </a:rPr>
              <a:t>Родительское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latin typeface="+mn-lt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+mn-lt"/>
              </a:rPr>
              <a:t>собрание </a:t>
            </a:r>
            <a:br>
              <a:rPr lang="ru-RU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+mn-lt"/>
              </a:rPr>
            </a:b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+mn-lt"/>
              </a:rPr>
              <a:t>12 группа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E3D4EE-39BA-34C6-83B3-D2CA45E8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469" y="4915638"/>
            <a:ext cx="9070848" cy="457201"/>
          </a:xfrm>
        </p:spPr>
        <p:txBody>
          <a:bodyPr>
            <a:noAutofit/>
          </a:bodyPr>
          <a:lstStyle/>
          <a:p>
            <a:pPr algn="r"/>
            <a:r>
              <a:rPr lang="ru-RU" sz="32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Крестинина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Кристина </a:t>
            </a:r>
            <a:r>
              <a:rPr lang="ru-RU" sz="3200" b="1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Фаридовна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81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6FE83-1A74-D3FA-F407-6174901E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План собрания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D35061-EA30-A22C-A2F7-27AA68941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Приветствие и вводная часть</a:t>
            </a:r>
          </a:p>
          <a:p>
            <a:pPr lvl="0"/>
            <a:r>
              <a:rPr lang="ru-RU" dirty="0"/>
              <a:t>Организационные вопросы</a:t>
            </a:r>
          </a:p>
          <a:p>
            <a:pPr lvl="0"/>
            <a:r>
              <a:rPr lang="ru-RU" dirty="0"/>
              <a:t>Развитие речи (Слово Логопеда)</a:t>
            </a:r>
          </a:p>
          <a:p>
            <a:pPr lvl="0"/>
            <a:r>
              <a:rPr lang="ru-RU" dirty="0"/>
              <a:t>Образовательная программа и задачи подготовительной группы</a:t>
            </a:r>
          </a:p>
          <a:p>
            <a:pPr lvl="0"/>
            <a:r>
              <a:rPr lang="ru-RU" dirty="0"/>
              <a:t>Роль семьи и совместная работа</a:t>
            </a:r>
          </a:p>
          <a:p>
            <a:pPr lvl="0"/>
            <a:r>
              <a:rPr lang="ru-RU" dirty="0"/>
              <a:t>Вопросы здоровья и безопасности</a:t>
            </a:r>
          </a:p>
          <a:p>
            <a:pPr lvl="0"/>
            <a:r>
              <a:rPr lang="ru-RU" dirty="0"/>
              <a:t>Ответы на вопросы родителей</a:t>
            </a:r>
          </a:p>
          <a:p>
            <a:pPr lvl="0"/>
            <a:r>
              <a:rPr lang="ru-RU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234710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4108B-DD2B-780A-69C7-2FAED4F3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Техника безопасности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0A36E6-0805-C373-573F-70CEF318FC30}"/>
              </a:ext>
            </a:extLst>
          </p:cNvPr>
          <p:cNvSpPr txBox="1"/>
          <p:nvPr/>
        </p:nvSpPr>
        <p:spPr>
          <a:xfrm>
            <a:off x="5639587" y="2890654"/>
            <a:ext cx="6094428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Учите детей безопасному поведению на дороге своим примером! Ситуация на дорогах напряженная и опасная. Необходимо помнить, что Ваше поведение на дороге, беседы, просто упоминания о безопасном поведении на дороге должны быть не от случая к случаю, а постоянными.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5B2A9662-CBAF-0B15-23F7-CDB772642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6" y="2890654"/>
            <a:ext cx="5120414" cy="3603491"/>
          </a:xfrm>
        </p:spPr>
      </p:pic>
    </p:spTree>
    <p:extLst>
      <p:ext uri="{BB962C8B-B14F-4D97-AF65-F5344CB8AC3E}">
        <p14:creationId xmlns:p14="http://schemas.microsoft.com/office/powerpoint/2010/main" val="12880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2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35C26C-B858-D92F-413E-028966FD5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02F39-9C08-A16A-89BE-D17BEA96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Режим дня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FC6871-848C-9E42-FCAC-76CC56E59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83486"/>
            <a:ext cx="10058400" cy="3931920"/>
          </a:xfrm>
        </p:spPr>
        <p:txBody>
          <a:bodyPr/>
          <a:lstStyle/>
          <a:p>
            <a:pPr lvl="0"/>
            <a:r>
              <a:rPr lang="ru-RU" dirty="0"/>
              <a:t>Завтрак 8.30—8.50</a:t>
            </a:r>
          </a:p>
          <a:p>
            <a:pPr lvl="0"/>
            <a:r>
              <a:rPr lang="ru-RU" dirty="0"/>
              <a:t>Занятия с 9.00</a:t>
            </a:r>
          </a:p>
          <a:p>
            <a:pPr lvl="0"/>
            <a:r>
              <a:rPr lang="ru-RU" dirty="0"/>
              <a:t>Продолжительность  30 минут </a:t>
            </a:r>
          </a:p>
          <a:p>
            <a:pPr marL="0" lv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Режим дня в саду включает время для занятий, прогулок и отдыха — он помогает ребенку чувствовать себя здоровым и спокойным. Поддерживайте дома регулярный сон и питание, чтобы ребенок приходил в сад отдохнувшим и готовым к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17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2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71CBAF-261C-8342-807F-3C6BBE93C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41E8D-B4E2-04B8-D99D-59E22881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программа и задачи подготовительной группы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1DEA74-702E-2DF6-1A23-F1E6E6CE4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83486"/>
            <a:ext cx="10058400" cy="4147794"/>
          </a:xfrm>
        </p:spPr>
        <p:txBody>
          <a:bodyPr>
            <a:noAutofit/>
          </a:bodyPr>
          <a:lstStyle/>
          <a:p>
            <a:pPr lvl="0"/>
            <a:r>
              <a:rPr lang="ru-RU" b="1" dirty="0"/>
              <a:t>Развитие интеллектуальных способностей:</a:t>
            </a:r>
            <a:br>
              <a:rPr lang="ru-RU" dirty="0"/>
            </a:br>
            <a:r>
              <a:rPr lang="ru-RU" dirty="0"/>
              <a:t>элементарные понятия математики, расширяют словарный запас, формулирование своих мысли, развитие внимание и памяти.</a:t>
            </a:r>
          </a:p>
          <a:p>
            <a:pPr lvl="0"/>
            <a:r>
              <a:rPr lang="ru-RU" b="1" dirty="0"/>
              <a:t>Формирование речевых навыков</a:t>
            </a:r>
          </a:p>
          <a:p>
            <a:pPr lvl="0"/>
            <a:r>
              <a:rPr lang="ru-RU" b="1" dirty="0"/>
              <a:t>Социально-эмоциональное развитие:</a:t>
            </a:r>
            <a:br>
              <a:rPr lang="ru-RU" dirty="0"/>
            </a:br>
            <a:r>
              <a:rPr lang="ru-RU" dirty="0"/>
              <a:t>Работа в коллективе, уважение других, управление эмоциями и конфликтами. </a:t>
            </a:r>
          </a:p>
          <a:p>
            <a:pPr lvl="0"/>
            <a:r>
              <a:rPr lang="ru-RU" b="1" dirty="0"/>
              <a:t>Физическое развитие и развитие моторики:</a:t>
            </a:r>
            <a:br>
              <a:rPr lang="ru-RU" dirty="0"/>
            </a:br>
            <a:r>
              <a:rPr lang="ru-RU" dirty="0"/>
              <a:t>Укрепление здоровья, развитие координации, мелкой моторики рук для подготовки руки к письму и общего физического развития.</a:t>
            </a:r>
          </a:p>
          <a:p>
            <a:r>
              <a:rPr lang="ru-RU" b="1" dirty="0"/>
              <a:t>Формирование навыков самостоятельности и дисциплины:</a:t>
            </a:r>
          </a:p>
          <a:p>
            <a:pPr marL="0" indent="0">
              <a:buNone/>
            </a:pPr>
            <a:r>
              <a:rPr lang="ru-RU" dirty="0"/>
              <a:t>   Режим, задания, планирование, отвечать за свои действия.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15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2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9B7D1E-119D-CDC8-C5B8-89C7978DA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BCC46-CC69-CA3B-0551-7F2CC1CF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Роль семьи и совместная работа</a:t>
            </a: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D4635B-0CF2-6444-451B-0169C3628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83486"/>
            <a:ext cx="10058400" cy="4147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Роль семьи в образовании и воспитании ребёнка:</a:t>
            </a:r>
            <a:endParaRPr lang="ru-RU" dirty="0"/>
          </a:p>
          <a:p>
            <a:pPr lvl="0"/>
            <a:r>
              <a:rPr lang="ru-RU" dirty="0"/>
              <a:t>Основная среда развития и социализации </a:t>
            </a:r>
          </a:p>
          <a:p>
            <a:pPr lvl="0"/>
            <a:r>
              <a:rPr lang="ru-RU" dirty="0"/>
              <a:t>Формирование привычек и навыков</a:t>
            </a:r>
          </a:p>
          <a:p>
            <a:r>
              <a:rPr lang="ru-RU" dirty="0"/>
              <a:t>Психологическая поддержка </a:t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r>
              <a:rPr lang="ru-RU" b="1" dirty="0"/>
              <a:t>Почему необходима совместная работа детского сада и семьи?</a:t>
            </a:r>
            <a:endParaRPr lang="ru-RU" dirty="0"/>
          </a:p>
          <a:p>
            <a:pPr lvl="0"/>
            <a:r>
              <a:rPr lang="ru-RU" dirty="0"/>
              <a:t>Продолжение и закрепление знаний дома</a:t>
            </a:r>
          </a:p>
          <a:p>
            <a:pPr lvl="0"/>
            <a:r>
              <a:rPr lang="ru-RU" dirty="0"/>
              <a:t>Обратная связь и решение проблем</a:t>
            </a:r>
          </a:p>
          <a:p>
            <a:pPr lvl="0"/>
            <a:r>
              <a:rPr lang="ru-RU" dirty="0"/>
              <a:t>Создание единого воспитательного подхода</a:t>
            </a:r>
          </a:p>
        </p:txBody>
      </p:sp>
    </p:spTree>
    <p:extLst>
      <p:ext uri="{BB962C8B-B14F-4D97-AF65-F5344CB8AC3E}">
        <p14:creationId xmlns:p14="http://schemas.microsoft.com/office/powerpoint/2010/main" val="201521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A7523-01B5-D624-3F90-AEFBA8543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Новый чат для группы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BB65D3-5522-C9FF-8E7A-84ADB2EB8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3" t="43522" r="22931" b="16898"/>
          <a:stretch>
            <a:fillRect/>
          </a:stretch>
        </p:blipFill>
        <p:spPr>
          <a:xfrm>
            <a:off x="4450080" y="1730819"/>
            <a:ext cx="3098800" cy="4934141"/>
          </a:xfrm>
        </p:spPr>
      </p:pic>
    </p:spTree>
    <p:extLst>
      <p:ext uri="{BB962C8B-B14F-4D97-AF65-F5344CB8AC3E}">
        <p14:creationId xmlns:p14="http://schemas.microsoft.com/office/powerpoint/2010/main" val="110915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195D9-9F48-CAF7-C982-6E0A4247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5502"/>
            <a:ext cx="10058400" cy="137160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E35F36-1BB7-35B2-15FA-D990AD854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5" b="6809"/>
          <a:stretch>
            <a:fillRect/>
          </a:stretch>
        </p:blipFill>
        <p:spPr>
          <a:xfrm>
            <a:off x="3302001" y="2014194"/>
            <a:ext cx="5902959" cy="4328304"/>
          </a:xfrm>
        </p:spPr>
      </p:pic>
    </p:spTree>
    <p:extLst>
      <p:ext uri="{BB962C8B-B14F-4D97-AF65-F5344CB8AC3E}">
        <p14:creationId xmlns:p14="http://schemas.microsoft.com/office/powerpoint/2010/main" val="3186609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32</TotalTime>
  <Words>287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Century Gothic</vt:lpstr>
      <vt:lpstr>Garamond</vt:lpstr>
      <vt:lpstr>Савон</vt:lpstr>
      <vt:lpstr>Родительское собрание  12 группа</vt:lpstr>
      <vt:lpstr>План собрания</vt:lpstr>
      <vt:lpstr>Техника безопасности</vt:lpstr>
      <vt:lpstr>Режим дня</vt:lpstr>
      <vt:lpstr>Образовательная программа и задачи подготовительной группы</vt:lpstr>
      <vt:lpstr>Роль семьи и совместная работа</vt:lpstr>
      <vt:lpstr>Новый чат для группы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Я Воспитатель 2</dc:creator>
  <cp:lastModifiedBy>Я Воспитатель 2</cp:lastModifiedBy>
  <cp:revision>1</cp:revision>
  <dcterms:created xsi:type="dcterms:W3CDTF">2025-09-24T04:49:30Z</dcterms:created>
  <dcterms:modified xsi:type="dcterms:W3CDTF">2025-09-24T05:21:33Z</dcterms:modified>
</cp:coreProperties>
</file>