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\Desktop\рода войск\армия росси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715340" cy="65008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861" y="5500702"/>
            <a:ext cx="82582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Армия России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Войска противовоздушной обороны - ПВО</a:t>
            </a:r>
            <a:endParaRPr lang="ru-RU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8572560" cy="5465304"/>
          </a:xfrm>
          <a:prstGeom prst="rect">
            <a:avLst/>
          </a:prstGeom>
          <a:noFill/>
        </p:spPr>
      </p:pic>
      <p:pic>
        <p:nvPicPr>
          <p:cNvPr id="3074" name="Picture 2" descr="C:\Users\888\Desktop\рода войск\тоже пв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357298"/>
            <a:ext cx="7215238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8715436" cy="5465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Военно-воздушные силы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 descr="C:\Users\888\Desktop\рода войск\vvs_spec_vois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357298"/>
            <a:ext cx="7358114" cy="52175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8715436" cy="6251122"/>
          </a:xfrm>
          <a:prstGeom prst="rect">
            <a:avLst/>
          </a:prstGeom>
          <a:noFill/>
        </p:spPr>
      </p:pic>
      <p:pic>
        <p:nvPicPr>
          <p:cNvPr id="5122" name="Picture 2" descr="C:\Users\888\Desktop\рода войск\ввс вертолё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71480"/>
            <a:ext cx="8536809" cy="5691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8715436" cy="55367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81019" y="0"/>
            <a:ext cx="718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Военно-морской флот: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888\Desktop\рода войск\вмф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8440996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8715436" cy="6393998"/>
          </a:xfrm>
          <a:prstGeom prst="rect">
            <a:avLst/>
          </a:prstGeom>
          <a:noFill/>
        </p:spPr>
      </p:pic>
      <p:pic>
        <p:nvPicPr>
          <p:cNvPr id="7170" name="Picture 2" descr="C:\Users\888\Desktop\рода войск\подводная лод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92906"/>
            <a:ext cx="8429684" cy="60721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8715436" cy="6251122"/>
          </a:xfrm>
          <a:prstGeom prst="rect">
            <a:avLst/>
          </a:prstGeom>
          <a:noFill/>
        </p:spPr>
      </p:pic>
      <p:pic>
        <p:nvPicPr>
          <p:cNvPr id="8194" name="Picture 2" descr="C:\Users\888\Desktop\рода войск\27-июля-в-Севастополе-пройдет-парад-кораблей-и-военно-спортивный-праздник-посвященный-Дню-ВМФ-Росси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14356"/>
            <a:ext cx="8443613" cy="57592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8715436" cy="5751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60" y="0"/>
            <a:ext cx="9074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Воздушно-десантные войска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888\Desktop\рода войск\вд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142984"/>
            <a:ext cx="7715272" cy="55185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8715436" cy="6322560"/>
          </a:xfrm>
          <a:prstGeom prst="rect">
            <a:avLst/>
          </a:prstGeom>
          <a:noFill/>
        </p:spPr>
      </p:pic>
      <p:pic>
        <p:nvPicPr>
          <p:cNvPr id="10242" name="Picture 2" descr="C:\Users\888\Desktop\рода войск\тоже вд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8501122" cy="5075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8715436" cy="6108246"/>
          </a:xfrm>
          <a:prstGeom prst="rect">
            <a:avLst/>
          </a:prstGeom>
          <a:noFill/>
        </p:spPr>
      </p:pic>
      <p:pic>
        <p:nvPicPr>
          <p:cNvPr id="11266" name="Picture 2" descr="C:\Users\888\Desktop\рода войск\готовность вд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85794"/>
            <a:ext cx="8488772" cy="5573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00108"/>
            <a:ext cx="8715436" cy="56796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24637" y="0"/>
            <a:ext cx="6494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Космические войска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C:\Users\888\Desktop\рода войск\к космич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055291"/>
            <a:ext cx="7715304" cy="55165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88\Desktop\рода войск\текс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6844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143116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Армия родная,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Покой наш охраняя,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Защищает, словно щит,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от смелых враг бежит.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Армии нужны танкисты,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Лётчики, артиллеристы,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Сильные, умелые,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Ловкие и смелые.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знаете ли вы виды и рода войск?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8715436" cy="6322560"/>
          </a:xfrm>
          <a:prstGeom prst="rect">
            <a:avLst/>
          </a:prstGeom>
          <a:noFill/>
        </p:spPr>
      </p:pic>
      <p:pic>
        <p:nvPicPr>
          <p:cNvPr id="13314" name="Picture 2" descr="C:\Users\888\Desktop\рода войск\космич. войс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64323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290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Назовите, военнослужащего какого рода войск вы видите (Кто это?):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007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28662" y="2500306"/>
            <a:ext cx="2857520" cy="4146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img006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572132" y="2500306"/>
            <a:ext cx="2857520" cy="4170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05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28662" y="1357298"/>
            <a:ext cx="3071834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004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357818" y="357166"/>
            <a:ext cx="3143272" cy="45370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03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28596" y="1714488"/>
            <a:ext cx="3571900" cy="4745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001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072066" y="428604"/>
            <a:ext cx="3429024" cy="4514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888\Desktop\рода войск\0_bbf66_3e5fd92f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80591"/>
            <a:ext cx="8572560" cy="67774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1626783"/>
            <a:ext cx="6715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Армия любимая 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армии любимой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Знает стар и млад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ей, непобедимой,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каждый рад.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в армии солдаты, 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Танкисты, моряки,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сильные ребята,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 не страшны враги!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Стоят ракеты где-то,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замке граница.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так чудесно это,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нам спокойно спится!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 Гурина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Рода войск: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7758138" cy="614366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Сухопутные войска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Военно-воздушные силы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Военно-морской флот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Воздушно-десантные войска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Космические войска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9144000" cy="571504"/>
          </a:xfrm>
          <a:prstGeom prst="rect">
            <a:avLst/>
          </a:prstGeom>
          <a:noFill/>
        </p:spPr>
      </p:pic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965021" y="3679021"/>
            <a:ext cx="5715016" cy="642942"/>
          </a:xfrm>
          <a:prstGeom prst="rect">
            <a:avLst/>
          </a:prstGeom>
          <a:noFill/>
        </p:spPr>
      </p:pic>
      <p:pic>
        <p:nvPicPr>
          <p:cNvPr id="6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2536037" y="3679021"/>
            <a:ext cx="5715016" cy="642942"/>
          </a:xfrm>
          <a:prstGeom prst="rect">
            <a:avLst/>
          </a:prstGeom>
          <a:noFill/>
        </p:spPr>
      </p:pic>
      <p:pic>
        <p:nvPicPr>
          <p:cNvPr id="7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031" name="Picture 7" descr="C:\Users\888\Desktop\рода войск\0_22db3_58341377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32453" flipH="1">
            <a:off x="6253118" y="1517842"/>
            <a:ext cx="2258449" cy="1400588"/>
          </a:xfrm>
          <a:prstGeom prst="rect">
            <a:avLst/>
          </a:prstGeom>
          <a:noFill/>
        </p:spPr>
      </p:pic>
      <p:pic>
        <p:nvPicPr>
          <p:cNvPr id="1032" name="Picture 8" descr="C:\Users\888\Desktop\рода войск\0008-016-Voennaja-tematika-blizka-kazhdomu-Moskvichu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857760"/>
            <a:ext cx="1214428" cy="1502856"/>
          </a:xfrm>
          <a:prstGeom prst="rect">
            <a:avLst/>
          </a:prstGeom>
          <a:noFill/>
        </p:spPr>
      </p:pic>
      <p:pic>
        <p:nvPicPr>
          <p:cNvPr id="1033" name="Picture 9" descr="C:\Users\888\Desktop\рода войск\0_22db2_49d737e3_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4929198"/>
            <a:ext cx="2500330" cy="1550593"/>
          </a:xfrm>
          <a:prstGeom prst="rect">
            <a:avLst/>
          </a:prstGeom>
          <a:noFill/>
        </p:spPr>
      </p:pic>
      <p:pic>
        <p:nvPicPr>
          <p:cNvPr id="1026" name="Picture 2" descr="C:\Users\888\Desktop\рода войск\0_93c1a_4c8b4b9d_S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4214818"/>
            <a:ext cx="2966679" cy="21953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71612"/>
            <a:ext cx="8001056" cy="52863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34667" y="0"/>
            <a:ext cx="62746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Сухопутные войска: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танковые войска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888\Desktop\рода войск\танк.войс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643050"/>
            <a:ext cx="7715304" cy="50083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ракетные  войска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7"/>
            <a:ext cx="8757917" cy="5786453"/>
          </a:xfrm>
          <a:prstGeom prst="rect">
            <a:avLst/>
          </a:prstGeom>
          <a:noFill/>
        </p:spPr>
      </p:pic>
      <p:pic>
        <p:nvPicPr>
          <p:cNvPr id="3075" name="Picture 3" descr="C:\Users\888\Desktop\рода войск\ракетны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214422"/>
            <a:ext cx="8143932" cy="546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14356"/>
            <a:ext cx="8757917" cy="5786453"/>
          </a:xfrm>
          <a:prstGeom prst="rect">
            <a:avLst/>
          </a:prstGeom>
          <a:noFill/>
        </p:spPr>
      </p:pic>
      <p:pic>
        <p:nvPicPr>
          <p:cNvPr id="4098" name="Picture 2" descr="C:\Users\888\Desktop\рода войск\ракет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71546"/>
            <a:ext cx="8501090" cy="49292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артиллерия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14356"/>
            <a:ext cx="8757917" cy="5929354"/>
          </a:xfrm>
          <a:prstGeom prst="rect">
            <a:avLst/>
          </a:prstGeom>
          <a:noFill/>
        </p:spPr>
      </p:pic>
      <p:pic>
        <p:nvPicPr>
          <p:cNvPr id="5122" name="Picture 2" descr="C:\Users\888\Desktop\рода войск\артиллер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142984"/>
            <a:ext cx="8286808" cy="51860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58204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мотострелковые войска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8715436" cy="5893932"/>
          </a:xfrm>
          <a:prstGeom prst="rect">
            <a:avLst/>
          </a:prstGeom>
          <a:noFill/>
        </p:spPr>
      </p:pic>
      <p:pic>
        <p:nvPicPr>
          <p:cNvPr id="1026" name="Picture 2" descr="C:\Users\888\Desktop\рода войск\мотострелковы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892302"/>
            <a:ext cx="8001056" cy="56734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инженерные войска</a:t>
            </a:r>
            <a:endParaRPr lang="ru-RU" dirty="0"/>
          </a:p>
        </p:txBody>
      </p:sp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8715436" cy="5893932"/>
          </a:xfrm>
          <a:prstGeom prst="rect">
            <a:avLst/>
          </a:prstGeom>
          <a:noFill/>
        </p:spPr>
      </p:pic>
      <p:pic>
        <p:nvPicPr>
          <p:cNvPr id="2052" name="Picture 4" descr="C:\Users\888\Desktop\рода войск\raz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928670"/>
            <a:ext cx="7992458" cy="56673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69</Words>
  <Application>Microsoft Office PowerPoint</Application>
  <PresentationFormat>Экран (4:3)</PresentationFormat>
  <Paragraphs>27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Рода войск:</vt:lpstr>
      <vt:lpstr>Презентация PowerPoint</vt:lpstr>
      <vt:lpstr>- ракетные  войска </vt:lpstr>
      <vt:lpstr>Презентация PowerPoint</vt:lpstr>
      <vt:lpstr>- артиллерия </vt:lpstr>
      <vt:lpstr>- мотострелковые войска </vt:lpstr>
      <vt:lpstr>- инженерные войска</vt:lpstr>
      <vt:lpstr>- Войска противовоздушной обороны - ПВО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888</dc:creator>
  <cp:lastModifiedBy>Lenovo</cp:lastModifiedBy>
  <cp:revision>33</cp:revision>
  <dcterms:created xsi:type="dcterms:W3CDTF">2015-02-07T08:31:24Z</dcterms:created>
  <dcterms:modified xsi:type="dcterms:W3CDTF">2016-02-16T04:09:23Z</dcterms:modified>
</cp:coreProperties>
</file>