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slideLayouts/slideLayout39.xml" ContentType="application/vnd.openxmlformats-officedocument.presentationml.slideLayout+xml"/>
  <Override PartName="/ppt/tags/tag8.xml" ContentType="application/vnd.openxmlformats-officedocument.presentationml.tags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tags/tag7.xml" ContentType="application/vnd.openxmlformats-officedocument.presentationml.tags+xml"/>
  <Override PartName="/ppt/slideLayouts/slideLayout4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tags/tag5.xml" ContentType="application/vnd.openxmlformats-officedocument.presentationml.tags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32" r:id="rId3"/>
    <p:sldMasterId id="2147483744" r:id="rId4"/>
    <p:sldMasterId id="2147483780" r:id="rId5"/>
  </p:sldMasterIdLst>
  <p:sldIdLst>
    <p:sldId id="265" r:id="rId6"/>
    <p:sldId id="256" r:id="rId7"/>
    <p:sldId id="257" r:id="rId8"/>
    <p:sldId id="264" r:id="rId9"/>
    <p:sldId id="259" r:id="rId10"/>
    <p:sldId id="260" r:id="rId11"/>
    <p:sldId id="261" r:id="rId12"/>
    <p:sldId id="262" r:id="rId13"/>
    <p:sldId id="263" r:id="rId14"/>
    <p:sldId id="266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66FF"/>
    <a:srgbClr val="FFFF00"/>
    <a:srgbClr val="FF3399"/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0086B-C870-42EF-ACD5-944BB9D6A11D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A7CFF-F3C7-4A85-90DC-2549F4C9C1A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EBEDA-E4B0-4151-800F-A5C3AE55CD4A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F6535-F5D4-485C-B6D7-4E47664F6CE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48D61-5DE8-42DC-ADFC-70D8B9553BBC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5D9D3-1494-4003-961A-4E572157EB5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77977-23F9-4117-8E93-D6E5F3C26A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D856F-4EE5-4355-846A-D0F76B944A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96F1A-D92F-4372-866C-F3D3B46CA4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47B80-8CB6-43E2-B06C-CDEA9E5AA1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4ECE8-0113-428C-9EB6-D8382ABC12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223B1-6E43-472D-9378-E11794BFEC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DD5F4-AB7F-4D81-BAAA-BB3C23B465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F8FD7-AA8F-4AF8-A027-5ADF2ACC95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7E07B-CA23-4C87-9C73-D1A998D380F3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D3FD4-777B-4EC3-8A7D-33F0E003F50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DFC7A-E231-49B3-B2B9-96F7F3B400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D383EE-56E7-449E-B767-F8AD0EFA09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B6159-D081-41F2-A6B2-D476CBF5E1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B3F28-0F69-4FFA-9768-98D60D064B0B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78033-3D95-45EC-932F-AB6057E3647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C9FC8-D926-45E4-8B40-095FB21847CA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B8636-BBCE-4F38-910F-67B81BE962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97A0F-247E-4F8C-A47F-8F269C9459EC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5171F-0F88-4792-A495-A9D93F46B8E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64422-A816-402A-A956-140990B51E18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82B22-5CBF-42DA-AA1F-A47CCAD466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07A39-B586-41DC-B7DF-6589F2D21209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49D70-1266-4E10-B9F7-ED86C95C257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EE437-96F5-47B2-90A9-3976395D6C0E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F4E48-8D66-4E10-A085-EBD8439C958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B7FD8-D5B0-4D4B-8A77-F4B551AA47D6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48F2C-38D0-4F9B-87C6-D56968005C7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4CCD1-1622-41F7-9F18-29BC20343489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3BAC5-2F2B-4615-BBD2-F0143ADE092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015AA-A84C-4E83-8FAD-23EF7FB37970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C63B1-57B6-4247-B044-5F5D1DD6A5E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44629-E6AF-4C7E-A05C-5C103AA5754D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FACCD-561A-46A2-9AB7-920F03FB83A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C8F7C-C9A2-4D65-B94E-DBF213F1BDD8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2D69D-1412-44AB-86D7-3FA5C0C19CB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524DD-39D1-4536-B757-CFF5070CE9AA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85FB9-B321-4C3D-8DEC-70B4FC0CC0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5D02A-49A6-4787-82D7-12F3EA76BE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EBA83-B674-4A41-B3A9-A3F4D7AA98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BA911-504A-4CCD-8DEB-6CA0CF22F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3C03D-6C34-4C5E-8755-A6A686EF4D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625C6-A256-4F73-818C-224124B9F4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4D721-1A4C-47D3-B028-407843E9C6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BDB29-A4B7-4323-BB3D-68BB7DD2366B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F7994-2726-48D8-A57E-FD9114AB276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40DD8-9C21-4753-AE56-5DDEB90BB8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2FBC6-5FD7-4A6A-B941-CE08A8A1A5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CBC9D-DBCF-4398-A208-769073FF7C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751DB-D0DA-4E55-A46A-BEBA82BD0E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58684-D886-4C3E-A2C2-F677A77942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AE49D-FEB4-430D-90C4-9BBF108DCAF9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AF4E9-7D8F-4DD5-AD75-B9D2EA0A3F6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52042-BA6B-4422-88FC-E7228DF75A90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DE2B2-730B-41DA-A973-18C7DECEB0B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956CF-D8AF-4AFF-A263-61EA7B078645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D3F5D-0B88-4674-8AD4-63C524BD75D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81AA9-E0DF-4556-99D6-572B86018A24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F3333-B828-4CA2-A1CB-B584524E7B6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9E158-B4D6-4BE2-BFE9-607874CFC30B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175C1-6AC5-41D8-9BDC-B79BBC2C05C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5B59C-7D47-4B5B-A8A6-A0D2CADB14FB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ADDAE-542F-4A88-B2F4-DD973379B8B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6DB11-04AD-4CEE-B936-30D04F451ABD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466DE-A248-4E3A-99E1-8E68BA05C62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30EA0-BA96-48E7-AA19-39C3E2ECF928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64A3D-8D62-4B73-9DAE-9F54FFF94A2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91422-0C37-496F-A726-0675972ACB92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FD581-2DC0-4F05-A13E-C0AC7B3A29A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78BC2-C3C4-4FA1-A1EF-7E4FCCC8E2B9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B00FE-FA7F-4098-B2EA-1AB5641B495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89E97-2E9A-4B98-8CB8-0328BAF65E65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82B60-B666-4986-9ACB-606C44001FA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8CDEF-F89D-4F81-BA75-324A0363E145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BDD4A-A362-4201-AD9A-BE363BF8C82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EE060-5EDB-4185-8DBC-1CFC031AAA8A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E1B47-CA82-4510-AFE6-1C2D38CF331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CAF3C-81F4-4B29-B102-85E168CBA105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B62CE-8345-4191-BCE6-CA654F60E41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ACC17-7656-4E44-AECB-080A5FC70B07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7E09D-1AA7-46B3-94C7-B8B92E6BA70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A9EEC-153A-49F6-8734-F5BD31AC5153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307C2C-93C8-46B5-ACE7-E7E5E2C7D5A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ags" Target="../tags/tag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ags" Target="../tags/tag7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tags" Target="../tags/tag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>
              <a:defRPr/>
            </a:pPr>
            <a:fld id="{92ED6D0E-33FD-4AF3-ADA4-4B953B5DF26D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>
              <a:defRPr/>
            </a:pPr>
            <a:fld id="{A42C6F7C-C326-4D8B-8F0C-0A5056B45A9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</p:sldLayoutIdLst>
  <p:transition advClick="0"/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>
              <a:defRPr/>
            </a:pPr>
            <a:fld id="{76AA5A24-C2A2-407F-B82C-45904494EB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8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ransition advClick="0"/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>
              <a:defRPr/>
            </a:pPr>
            <a:fld id="{968D008F-ADEC-4DF3-86EA-934B63737472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>
              <a:defRPr/>
            </a:pPr>
            <a:fld id="{E902117F-9E8B-4B4F-AB47-941C3FE77DD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ransition advClick="0"/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>
              <a:defRPr/>
            </a:pPr>
            <a:fld id="{651F96F6-2980-402C-AFE6-9828094E39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0" r:id="rId1"/>
    <p:sldLayoutId id="2147483947" r:id="rId2"/>
    <p:sldLayoutId id="2147483948" r:id="rId3"/>
    <p:sldLayoutId id="2147483949" r:id="rId4"/>
    <p:sldLayoutId id="2147483950" r:id="rId5"/>
    <p:sldLayoutId id="2147483951" r:id="rId6"/>
    <p:sldLayoutId id="2147483952" r:id="rId7"/>
    <p:sldLayoutId id="2147483953" r:id="rId8"/>
    <p:sldLayoutId id="2147483954" r:id="rId9"/>
    <p:sldLayoutId id="2147483955" r:id="rId10"/>
    <p:sldLayoutId id="2147483956" r:id="rId11"/>
  </p:sldLayoutIdLst>
  <p:transition advClick="0"/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>
              <a:defRPr/>
            </a:pPr>
            <a:fld id="{16EFD898-ABFF-4AA7-8CE4-C70C5DFC0DA0}" type="datetimeFigureOut">
              <a:rPr lang="ru-RU"/>
              <a:pPr>
                <a:defRPr/>
              </a:pPr>
              <a:t>23.07.2012</a:t>
            </a:fld>
            <a:endParaRPr lang="ru-RU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>
              <a:defRPr/>
            </a:pPr>
            <a:fld id="{FBD308ED-C47C-4524-AE86-ABABDAABE7A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57" r:id="rId2"/>
    <p:sldLayoutId id="2147483958" r:id="rId3"/>
    <p:sldLayoutId id="2147483959" r:id="rId4"/>
    <p:sldLayoutId id="2147483960" r:id="rId5"/>
    <p:sldLayoutId id="2147483961" r:id="rId6"/>
    <p:sldLayoutId id="2147483962" r:id="rId7"/>
    <p:sldLayoutId id="2147483963" r:id="rId8"/>
    <p:sldLayoutId id="2147483964" r:id="rId9"/>
    <p:sldLayoutId id="2147483965" r:id="rId10"/>
    <p:sldLayoutId id="2147483966" r:id="rId11"/>
  </p:sldLayoutIdLst>
  <p:transition advClick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1.xml"/><Relationship Id="rId5" Type="http://schemas.openxmlformats.org/officeDocument/2006/relationships/hyperlink" Target="http://prezentacii.com/" TargetMode="External"/><Relationship Id="rId4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hotosight.ru/photos/2684863/" TargetMode="External"/><Relationship Id="rId13" Type="http://schemas.openxmlformats.org/officeDocument/2006/relationships/hyperlink" Target="http://fotki.yandex.ru/users/ale18391/view/185520/?page=0" TargetMode="External"/><Relationship Id="rId3" Type="http://schemas.openxmlformats.org/officeDocument/2006/relationships/hyperlink" Target="http://fotki.yandex.ru/users/kteshka/view/69161/?page=2" TargetMode="External"/><Relationship Id="rId7" Type="http://schemas.openxmlformats.org/officeDocument/2006/relationships/hyperlink" Target="http://fotki.yandex.ru/users/molgeyzer/view/5399/?page=0" TargetMode="External"/><Relationship Id="rId12" Type="http://schemas.openxmlformats.org/officeDocument/2006/relationships/hyperlink" Target="http://fotki.yandex.ru/users/blacksea40/view/120249/?page=0" TargetMode="External"/><Relationship Id="rId2" Type="http://schemas.openxmlformats.org/officeDocument/2006/relationships/hyperlink" Target="http://fotki.yandex.ru/users/nightfox47/view/57274?page=3" TargetMode="External"/><Relationship Id="rId1" Type="http://schemas.openxmlformats.org/officeDocument/2006/relationships/slideLayout" Target="../slideLayouts/slideLayout51.xml"/><Relationship Id="rId6" Type="http://schemas.openxmlformats.org/officeDocument/2006/relationships/hyperlink" Target="http://fotki.yandex.ru/users/wellderg/view/90055/?page=1" TargetMode="External"/><Relationship Id="rId11" Type="http://schemas.openxmlformats.org/officeDocument/2006/relationships/hyperlink" Target="http://fotki.yandex.ru/users/mapunka2006/view/6861/?page=1" TargetMode="External"/><Relationship Id="rId5" Type="http://schemas.openxmlformats.org/officeDocument/2006/relationships/hyperlink" Target="http://fotki.yandex.ru/users/vikt-rub/view/186823/?page=3" TargetMode="External"/><Relationship Id="rId10" Type="http://schemas.openxmlformats.org/officeDocument/2006/relationships/hyperlink" Target="http://fotki.yandex.ru/users/evg52223046/view/41294/?page=0" TargetMode="External"/><Relationship Id="rId4" Type="http://schemas.openxmlformats.org/officeDocument/2006/relationships/hyperlink" Target="http://fotki.yandex.ru/users/vicktorento/view/120708/?page=0" TargetMode="External"/><Relationship Id="rId9" Type="http://schemas.openxmlformats.org/officeDocument/2006/relationships/hyperlink" Target="http://fotki.yandex.ru/users/s-irt/view/122288/?page=8" TargetMode="External"/><Relationship Id="rId14" Type="http://schemas.openxmlformats.org/officeDocument/2006/relationships/hyperlink" Target="http://prezentacii.com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4.xml"/><Relationship Id="rId7" Type="http://schemas.openxmlformats.org/officeDocument/2006/relationships/slide" Target="slide9.xml"/><Relationship Id="rId2" Type="http://schemas.openxmlformats.org/officeDocument/2006/relationships/slide" Target="slide7.xml"/><Relationship Id="rId1" Type="http://schemas.openxmlformats.org/officeDocument/2006/relationships/slideLayout" Target="../slideLayouts/slideLayout5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5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51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51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51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51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51.xml"/><Relationship Id="rId4" Type="http://schemas.openxmlformats.org/officeDocument/2006/relationships/image" Target="../media/image2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51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348" y="642918"/>
            <a:ext cx="7726603" cy="2123658"/>
          </a:xfrm>
          <a:prstGeom prst="rect">
            <a:avLst/>
          </a:prstGeom>
          <a:noFill/>
        </p:spPr>
        <p:txBody>
          <a:bodyPr wrap="none">
            <a:prstTxWarp prst="textDeflateInflate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Загадки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«Животный  мир»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72198" y="5286388"/>
            <a:ext cx="2642312" cy="1055608"/>
          </a:xfrm>
          <a:prstGeom prst="roundRect">
            <a:avLst/>
          </a:prstGeom>
          <a:solidFill>
            <a:schemeClr val="accent3">
              <a:lumMod val="9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5">
                    <a:lumMod val="10000"/>
                  </a:schemeClr>
                </a:solidFill>
              </a:rPr>
              <a:t>Презентацию  выполнила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5">
                    <a:lumMod val="10000"/>
                  </a:schemeClr>
                </a:solidFill>
              </a:rPr>
              <a:t>учитель начальных классов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5">
                    <a:lumMod val="10000"/>
                  </a:schemeClr>
                </a:solidFill>
              </a:rPr>
              <a:t>МОУ СОШ № 15 г. Иваново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5">
                    <a:lumMod val="10000"/>
                  </a:schemeClr>
                </a:solidFill>
              </a:rPr>
              <a:t>Чинаева  Елена Викторовна</a:t>
            </a:r>
          </a:p>
        </p:txBody>
      </p:sp>
      <p:pic>
        <p:nvPicPr>
          <p:cNvPr id="6" name="Рисунок 5" descr="0_dfba_de47207_L.jpg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>
          <a:xfrm>
            <a:off x="285720" y="4572008"/>
            <a:ext cx="2844000" cy="199079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 descr="снегирь1.jp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>
          <a:xfrm>
            <a:off x="2143108" y="3357562"/>
            <a:ext cx="1944000" cy="179444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Рисунок 6" descr="-_2_~1.JP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>
          <a:xfrm>
            <a:off x="3571868" y="4714884"/>
            <a:ext cx="1656000" cy="167856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9" name="Прямоугольник 8"/>
          <p:cNvSpPr/>
          <p:nvPr/>
        </p:nvSpPr>
        <p:spPr bwMode="auto">
          <a:xfrm>
            <a:off x="3786188" y="0"/>
            <a:ext cx="2214562" cy="428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hlinkClick r:id="rId5"/>
              </a:rPr>
              <a:t>Prezentacii.com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88" y="1000125"/>
            <a:ext cx="73120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Интернет – ресурсы, использованные для  создания  презентации.</a:t>
            </a:r>
          </a:p>
        </p:txBody>
      </p:sp>
      <p:sp>
        <p:nvSpPr>
          <p:cNvPr id="20483" name="TextBox 2"/>
          <p:cNvSpPr txBox="1">
            <a:spLocks noChangeArrowheads="1"/>
          </p:cNvSpPr>
          <p:nvPr/>
        </p:nvSpPr>
        <p:spPr bwMode="auto">
          <a:xfrm>
            <a:off x="1000125" y="1928813"/>
            <a:ext cx="66802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u="sng">
                <a:hlinkClick r:id="rId2"/>
              </a:rPr>
              <a:t>http://fotki.yandex.ru/users/nightfox47/view/57274?page=3</a:t>
            </a:r>
            <a:r>
              <a:rPr lang="ru-RU"/>
              <a:t> </a:t>
            </a:r>
          </a:p>
          <a:p>
            <a:r>
              <a:rPr lang="ru-RU" u="sng">
                <a:hlinkClick r:id="rId3"/>
              </a:rPr>
              <a:t>http://fotki.yandex.ru/users/kteshka/view/69161/?page=2</a:t>
            </a:r>
            <a:r>
              <a:rPr lang="ru-RU"/>
              <a:t>  </a:t>
            </a:r>
          </a:p>
          <a:p>
            <a:r>
              <a:rPr lang="ru-RU" u="sng">
                <a:hlinkClick r:id="rId4"/>
              </a:rPr>
              <a:t>http://fotki.yandex.ru/users/vicktorento/view/120708/?page=0</a:t>
            </a:r>
            <a:r>
              <a:rPr lang="ru-RU"/>
              <a:t> </a:t>
            </a:r>
          </a:p>
          <a:p>
            <a:r>
              <a:rPr lang="ru-RU" u="sng">
                <a:hlinkClick r:id="rId5"/>
              </a:rPr>
              <a:t>http://fotki.yandex.ru/users/vikt-rub/view/186823/?page=3</a:t>
            </a:r>
            <a:r>
              <a:rPr lang="ru-RU"/>
              <a:t> </a:t>
            </a:r>
          </a:p>
          <a:p>
            <a:r>
              <a:rPr lang="ru-RU" u="sng">
                <a:hlinkClick r:id="rId6"/>
              </a:rPr>
              <a:t>http://fotki.yandex.ru/users/wellderg/view/90055/?page=1</a:t>
            </a:r>
            <a:r>
              <a:rPr lang="ru-RU"/>
              <a:t> </a:t>
            </a:r>
          </a:p>
          <a:p>
            <a:r>
              <a:rPr lang="ru-RU" u="sng">
                <a:hlinkClick r:id="rId7"/>
              </a:rPr>
              <a:t>http://fotki.yandex.ru/users/molgeyzer/view/5399/?page=0</a:t>
            </a:r>
            <a:r>
              <a:rPr lang="ru-RU"/>
              <a:t>  </a:t>
            </a:r>
          </a:p>
          <a:p>
            <a:r>
              <a:rPr lang="ru-RU" u="sng">
                <a:hlinkClick r:id="rId8"/>
              </a:rPr>
              <a:t>http://www.photosight.ru/photos/2684863/</a:t>
            </a:r>
            <a:r>
              <a:rPr lang="ru-RU"/>
              <a:t>  </a:t>
            </a:r>
          </a:p>
          <a:p>
            <a:r>
              <a:rPr lang="ru-RU" u="sng">
                <a:hlinkClick r:id="rId9"/>
              </a:rPr>
              <a:t>http://fotki.yandex.ru/users/s-irt/view/122288/?page=8</a:t>
            </a:r>
            <a:r>
              <a:rPr lang="ru-RU"/>
              <a:t> </a:t>
            </a:r>
          </a:p>
          <a:p>
            <a:r>
              <a:rPr lang="ru-RU" u="sng">
                <a:hlinkClick r:id="rId10"/>
              </a:rPr>
              <a:t>http://fotki.yandex.ru/users/evg52223046/view/41294/?page=0</a:t>
            </a:r>
            <a:r>
              <a:rPr lang="ru-RU"/>
              <a:t>  </a:t>
            </a:r>
          </a:p>
          <a:p>
            <a:r>
              <a:rPr lang="ru-RU" u="sng">
                <a:hlinkClick r:id="rId11"/>
              </a:rPr>
              <a:t>http://fotki.yandex.ru/users/mapunka2006/view/6861/?page=1</a:t>
            </a:r>
            <a:endParaRPr lang="ru-RU"/>
          </a:p>
          <a:p>
            <a:r>
              <a:rPr lang="ru-RU" u="sng">
                <a:hlinkClick r:id="rId12"/>
              </a:rPr>
              <a:t>http://fotki.yandex.ru/users/blacksea40/view/120249/?page=0</a:t>
            </a:r>
            <a:endParaRPr lang="ru-RU"/>
          </a:p>
          <a:p>
            <a:r>
              <a:rPr lang="ru-RU" u="sng">
                <a:hlinkClick r:id="rId13"/>
              </a:rPr>
              <a:t>http://fotki.yandex.ru/users/ale18391/view/185520/?page=0</a:t>
            </a:r>
            <a:endParaRPr lang="ru-RU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3786188" y="0"/>
            <a:ext cx="2214562" cy="428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hlinkClick r:id="rId14"/>
              </a:rPr>
              <a:t>Prezentacii.com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вал 9"/>
          <p:cNvSpPr/>
          <p:nvPr/>
        </p:nvSpPr>
        <p:spPr>
          <a:xfrm rot="-1740000">
            <a:off x="1501775" y="3878263"/>
            <a:ext cx="2813050" cy="1439862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hlinkClick r:id="rId2" action="ppaction://hlinksldjump"/>
              </a:rPr>
              <a:t>рыбы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5000625" y="2714625"/>
            <a:ext cx="2928938" cy="1439863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hlinkClick r:id="rId3" action="ppaction://hlinksldjump"/>
              </a:rPr>
              <a:t>домашние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hlinkClick r:id="rId3" action="ppaction://hlinksldjump"/>
              </a:rPr>
              <a:t>животные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 rot="-3180000">
            <a:off x="4152106" y="1253332"/>
            <a:ext cx="2841625" cy="143986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   </a:t>
            </a:r>
            <a:r>
              <a:rPr lang="ru-RU" sz="2800" b="1" dirty="0">
                <a:solidFill>
                  <a:schemeClr val="tx1"/>
                </a:solidFill>
                <a:hlinkClick r:id="rId4" action="ppaction://hlinksldjump"/>
              </a:rPr>
              <a:t>дикие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hlinkClick r:id="rId4" action="ppaction://hlinksldjump"/>
              </a:rPr>
              <a:t>   звери 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 rot="2460000">
            <a:off x="4283075" y="3844925"/>
            <a:ext cx="3090863" cy="1439863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hlinkClick r:id="rId5" action="ppaction://hlinksldjump"/>
              </a:rPr>
              <a:t>насекомые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 rot="5640000">
            <a:off x="3197225" y="4521201"/>
            <a:ext cx="2528887" cy="1439862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2"/>
                </a:solidFill>
                <a:hlinkClick r:id="rId6" action="ppaction://hlinksldjump"/>
              </a:rPr>
              <a:t>птицы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 rot="4560000">
            <a:off x="2494756" y="904082"/>
            <a:ext cx="2987675" cy="14398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hlinkClick r:id="rId7" action="ppaction://hlinksldjump"/>
              </a:rPr>
              <a:t>пресмыка-ющиеся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 rot="780000">
            <a:off x="1169988" y="2295525"/>
            <a:ext cx="3136900" cy="144145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hlinkClick r:id="rId8" action="ppaction://hlinksldjump"/>
              </a:rPr>
              <a:t>земновод-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hlinkClick r:id="rId8" action="ppaction://hlinksldjump"/>
              </a:rPr>
              <a:t>ные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643313" y="2571750"/>
            <a:ext cx="1439862" cy="15113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3399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00FF"/>
                                      </p:to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3125" y="285750"/>
            <a:ext cx="5354638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C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Загадки о  диких  животных.</a:t>
            </a:r>
          </a:p>
        </p:txBody>
      </p:sp>
      <p:sp>
        <p:nvSpPr>
          <p:cNvPr id="3" name="Управляющая кнопка: в начало 2">
            <a:hlinkClick r:id="rId2" action="ppaction://hlinksldjump" highlightClick="1"/>
          </p:cNvPr>
          <p:cNvSpPr/>
          <p:nvPr/>
        </p:nvSpPr>
        <p:spPr>
          <a:xfrm>
            <a:off x="8286750" y="6000750"/>
            <a:ext cx="539750" cy="53975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14375" y="1143000"/>
            <a:ext cx="3408363" cy="1431925"/>
          </a:xfrm>
          <a:prstGeom prst="foldedCorner">
            <a:avLst/>
          </a:prstGeom>
          <a:ln>
            <a:solidFill>
              <a:srgbClr val="CC66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Посмотрите-ка,  какая –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Вся  горит, как  золотая.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Ходит  в  шубке  дорогой,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Хвост  пушистый  и  большой.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57750" y="2357438"/>
            <a:ext cx="3398838" cy="1431925"/>
          </a:xfrm>
          <a:prstGeom prst="foldedCorner">
            <a:avLst/>
          </a:prstGeom>
          <a:ln>
            <a:solidFill>
              <a:srgbClr val="CC66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Летом  бродит  без  дороги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Между  сосен  и  берёз,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А  зимой  он  спит  в  берлоге,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От  мороза  пряча  нос.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71625" y="4714875"/>
            <a:ext cx="2986088" cy="1431925"/>
          </a:xfrm>
          <a:prstGeom prst="foldedCorner">
            <a:avLst/>
          </a:prstGeom>
          <a:ln>
            <a:solidFill>
              <a:srgbClr val="CC66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У  косого  нет  берлоги,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Не  нужно  ему  нора.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От  врагов  спасают  ноги,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А  от  голода  кора.</a:t>
            </a:r>
          </a:p>
        </p:txBody>
      </p:sp>
      <p:pic>
        <p:nvPicPr>
          <p:cNvPr id="7" name="Рисунок 6" descr="0_dfba_de47207_L.jp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>
          <a:xfrm>
            <a:off x="857224" y="928670"/>
            <a:ext cx="3291434" cy="2304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 descr="0_1d784_702f837c_L.jp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>
          <a:xfrm>
            <a:off x="4929190" y="1571612"/>
            <a:ext cx="3456000" cy="25113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" name="Рисунок 8" descr="0_10e29_70f1d152_L.jpg"/>
          <p:cNvPicPr>
            <a:picLocks noChangeAspect="1"/>
          </p:cNvPicPr>
          <p:nvPr/>
        </p:nvPicPr>
        <p:blipFill>
          <a:blip r:embed="rId5" cstate="screen"/>
          <a:srcRect/>
          <a:stretch>
            <a:fillRect/>
          </a:stretch>
        </p:blipFill>
        <p:spPr>
          <a:xfrm>
            <a:off x="1714480" y="3857628"/>
            <a:ext cx="2916000" cy="268731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 начало 1">
            <a:hlinkClick r:id="rId2" action="ppaction://hlinksldjump" highlightClick="1"/>
          </p:cNvPr>
          <p:cNvSpPr/>
          <p:nvPr/>
        </p:nvSpPr>
        <p:spPr>
          <a:xfrm>
            <a:off x="8286750" y="6000750"/>
            <a:ext cx="539750" cy="53975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214438" y="428625"/>
            <a:ext cx="6146800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Загадки  о  домашних  животных.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3000" y="1571625"/>
            <a:ext cx="2354263" cy="1431925"/>
          </a:xfrm>
          <a:prstGeom prst="foldedCorner">
            <a:avLst/>
          </a:prstGeom>
          <a:ln>
            <a:solidFill>
              <a:srgbClr val="FFFF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Спереди – пятачок,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Сзади – крючок.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Посередине спинка,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А на ней щетинка.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43500" y="3000375"/>
            <a:ext cx="2994025" cy="1431925"/>
          </a:xfrm>
          <a:prstGeom prst="foldedCorner">
            <a:avLst/>
          </a:prstGeom>
          <a:ln>
            <a:solidFill>
              <a:srgbClr val="FFFF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Рыжий  молокозавод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День  жуёт и ночь  жуёт.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Ведь  траву  не  так  легко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Переделать  в  молоко.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4375" y="4857750"/>
            <a:ext cx="3930650" cy="1431925"/>
          </a:xfrm>
          <a:prstGeom prst="foldedCorner">
            <a:avLst/>
          </a:prstGeom>
          <a:ln>
            <a:solidFill>
              <a:srgbClr val="FFFF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  бородой,  а  не  старик,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  рогами,  а  не  бык,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Доят,  а  не  корова.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Лыко  дерёт,  а  лаптей  не  плетёт.</a:t>
            </a:r>
          </a:p>
        </p:txBody>
      </p:sp>
      <p:pic>
        <p:nvPicPr>
          <p:cNvPr id="7" name="Рисунок 6" descr="19247.jp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>
          <a:xfrm>
            <a:off x="1071538" y="1000108"/>
            <a:ext cx="3071973" cy="288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 descr="korova.jp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>
          <a:xfrm>
            <a:off x="4929190" y="2000240"/>
            <a:ext cx="3348000" cy="270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" name="Рисунок 8" descr="1239964917_koza.jpg"/>
          <p:cNvPicPr>
            <a:picLocks noChangeAspect="1"/>
          </p:cNvPicPr>
          <p:nvPr/>
        </p:nvPicPr>
        <p:blipFill>
          <a:blip r:embed="rId5" cstate="screen"/>
          <a:stretch>
            <a:fillRect/>
          </a:stretch>
        </p:blipFill>
        <p:spPr>
          <a:xfrm>
            <a:off x="1214414" y="4071942"/>
            <a:ext cx="3132000" cy="26378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0313" y="428625"/>
            <a:ext cx="4283075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Загадки  о  насекомых.</a:t>
            </a:r>
          </a:p>
        </p:txBody>
      </p:sp>
      <p:sp>
        <p:nvSpPr>
          <p:cNvPr id="3" name="Управляющая кнопка: в начало 2">
            <a:hlinkClick r:id="rId2" action="ppaction://hlinksldjump" highlightClick="1"/>
          </p:cNvPr>
          <p:cNvSpPr/>
          <p:nvPr/>
        </p:nvSpPr>
        <p:spPr>
          <a:xfrm>
            <a:off x="8286750" y="6000750"/>
            <a:ext cx="539750" cy="53975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57250" y="1428750"/>
            <a:ext cx="3162300" cy="1431925"/>
          </a:xfrm>
          <a:prstGeom prst="foldedCorner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Домовитая  хозяйка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Полетает  над  лужайкой,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Похлопочет  над  цветком –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Он  поделится  медком.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00625" y="3143250"/>
            <a:ext cx="2897188" cy="1431925"/>
          </a:xfrm>
          <a:prstGeom prst="foldedCorner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Шевелилось  у  цветка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Все  четыре  лепестка.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Я  сорвать  его  хотел,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Он  вспорхнул  и  улетел.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0125" y="4500563"/>
            <a:ext cx="3078163" cy="1431925"/>
          </a:xfrm>
          <a:prstGeom prst="foldedCorner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Он  из  веток  и  из  хвои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Настоящий  дом  построит.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Без  пилы  и  без  гвоздей.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Кто  строитель?..</a:t>
            </a:r>
          </a:p>
        </p:txBody>
      </p:sp>
      <p:pic>
        <p:nvPicPr>
          <p:cNvPr id="7" name="Рисунок 6" descr="-_2_~1.JP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>
          <a:xfrm>
            <a:off x="5072066" y="2214554"/>
            <a:ext cx="2844000" cy="28827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 descr="DSC09480.jp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>
          <a:xfrm>
            <a:off x="857224" y="1071548"/>
            <a:ext cx="3024000" cy="266823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" name="Рисунок 8" descr="ForAse6.jpg"/>
          <p:cNvPicPr>
            <a:picLocks noChangeAspect="1"/>
          </p:cNvPicPr>
          <p:nvPr/>
        </p:nvPicPr>
        <p:blipFill>
          <a:blip r:embed="rId5" cstate="screen"/>
          <a:stretch>
            <a:fillRect/>
          </a:stretch>
        </p:blipFill>
        <p:spPr>
          <a:xfrm>
            <a:off x="785786" y="3929066"/>
            <a:ext cx="3420000" cy="238606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428625"/>
            <a:ext cx="3544888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Загадки  о  птицах.</a:t>
            </a:r>
          </a:p>
        </p:txBody>
      </p:sp>
      <p:sp>
        <p:nvSpPr>
          <p:cNvPr id="3" name="Управляющая кнопка: в начало 2">
            <a:hlinkClick r:id="rId2" action="ppaction://hlinksldjump" highlightClick="1"/>
          </p:cNvPr>
          <p:cNvSpPr/>
          <p:nvPr/>
        </p:nvSpPr>
        <p:spPr>
          <a:xfrm>
            <a:off x="8286750" y="6000750"/>
            <a:ext cx="539750" cy="53975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57250" y="1643063"/>
            <a:ext cx="3411538" cy="1431925"/>
          </a:xfrm>
          <a:prstGeom prst="foldedCorner">
            <a:avLst/>
          </a:prstGeom>
          <a:ln>
            <a:solidFill>
              <a:srgbClr val="0066FF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Чернокрылый,  красногрудый,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Здесь  зимой  найдёт  приют.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Не  боится  он  простуды –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  первым снегом тут как тут.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3071813"/>
            <a:ext cx="3321050" cy="1431925"/>
          </a:xfrm>
          <a:prstGeom prst="foldedCorner">
            <a:avLst/>
          </a:prstGeom>
          <a:ln>
            <a:solidFill>
              <a:srgbClr val="0066FF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Этот  врач  в  лесной  палате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Носит  пёстренький  халатик.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От  врагов  деревья  лечит.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Постучит – им  станет легче.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1563" y="4714875"/>
            <a:ext cx="3736975" cy="1431925"/>
          </a:xfrm>
          <a:prstGeom prst="foldedCorner">
            <a:avLst/>
          </a:prstGeom>
          <a:ln>
            <a:solidFill>
              <a:srgbClr val="0066FF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У  неё  глаза  большие,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Хищный  клюв – всегда крючком.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 ночам она летает,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Спит в дупле своём лишь днём.</a:t>
            </a:r>
          </a:p>
        </p:txBody>
      </p:sp>
      <p:pic>
        <p:nvPicPr>
          <p:cNvPr id="7" name="Рисунок 6" descr="снегирь1.jp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>
          <a:xfrm>
            <a:off x="1071538" y="1142984"/>
            <a:ext cx="2916000" cy="269168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 descr="дятел3.jp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>
          <a:xfrm>
            <a:off x="5000628" y="1428740"/>
            <a:ext cx="2808000" cy="372223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" name="Рисунок 8" descr="сова.jpg"/>
          <p:cNvPicPr>
            <a:picLocks noChangeAspect="1"/>
          </p:cNvPicPr>
          <p:nvPr/>
        </p:nvPicPr>
        <p:blipFill>
          <a:blip r:embed="rId5" cstate="screen"/>
          <a:stretch>
            <a:fillRect/>
          </a:stretch>
        </p:blipFill>
        <p:spPr>
          <a:xfrm>
            <a:off x="857224" y="4071942"/>
            <a:ext cx="3204000" cy="24004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8875" y="500063"/>
            <a:ext cx="3451225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Загадки  о  рыбах.</a:t>
            </a:r>
          </a:p>
        </p:txBody>
      </p:sp>
      <p:sp>
        <p:nvSpPr>
          <p:cNvPr id="3" name="Управляющая кнопка: в начало 2">
            <a:hlinkClick r:id="rId2" action="ppaction://hlinksldjump" highlightClick="1"/>
          </p:cNvPr>
          <p:cNvSpPr/>
          <p:nvPr/>
        </p:nvSpPr>
        <p:spPr>
          <a:xfrm>
            <a:off x="8286750" y="6000750"/>
            <a:ext cx="539750" cy="53975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28688" y="1643063"/>
            <a:ext cx="3132137" cy="1431925"/>
          </a:xfrm>
          <a:prstGeom prst="foldedCorner">
            <a:avLst/>
          </a:prstGeom>
          <a:ln>
            <a:solidFill>
              <a:srgbClr val="0000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Он  в  самом  омуте  живёт,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Хозяин  глубины.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Имеет  он  огромный  рот,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И  даже  есть  усы.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57750" y="3143250"/>
            <a:ext cx="3098800" cy="1431925"/>
          </a:xfrm>
          <a:prstGeom prst="foldedCorner">
            <a:avLst/>
          </a:prstGeom>
          <a:ln>
            <a:solidFill>
              <a:srgbClr val="0000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У  неё  во  рту  пила.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Под  водой  она  жила.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Всех  пугала, всех глотала,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А теперь – в котёл попала.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4714875"/>
            <a:ext cx="2813050" cy="1431925"/>
          </a:xfrm>
          <a:prstGeom prst="foldedCorner">
            <a:avLst/>
          </a:prstGeom>
          <a:ln>
            <a:solidFill>
              <a:srgbClr val="0000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Мастер  шубу себе шил,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Иглы вынуть позабыл.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Шуба модная надета: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Вся из золотых монеток.</a:t>
            </a:r>
          </a:p>
        </p:txBody>
      </p:sp>
      <p:pic>
        <p:nvPicPr>
          <p:cNvPr id="7" name="Рисунок 6" descr="ersh1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714348" y="4500570"/>
            <a:ext cx="3098110" cy="18265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 descr="103cfdc70cc0.jpg"/>
          <p:cNvPicPr>
            <a:picLocks noChangeAspect="1"/>
          </p:cNvPicPr>
          <p:nvPr/>
        </p:nvPicPr>
        <p:blipFill>
          <a:blip r:embed="rId4" cstate="screen"/>
          <a:stretch>
            <a:fillRect/>
          </a:stretch>
        </p:blipFill>
        <p:spPr>
          <a:xfrm>
            <a:off x="428596" y="1428736"/>
            <a:ext cx="4445865" cy="162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" name="Рисунок 8" descr="shyka%20.jpg"/>
          <p:cNvPicPr>
            <a:picLocks noChangeAspect="1"/>
          </p:cNvPicPr>
          <p:nvPr/>
        </p:nvPicPr>
        <p:blipFill>
          <a:blip r:embed="rId5" cstate="screen"/>
          <a:stretch>
            <a:fillRect/>
          </a:stretch>
        </p:blipFill>
        <p:spPr>
          <a:xfrm>
            <a:off x="4000496" y="3143248"/>
            <a:ext cx="4933569" cy="180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 начало 1">
            <a:hlinkClick r:id="rId2" action="ppaction://hlinksldjump" highlightClick="1"/>
          </p:cNvPr>
          <p:cNvSpPr/>
          <p:nvPr/>
        </p:nvSpPr>
        <p:spPr>
          <a:xfrm>
            <a:off x="8286750" y="6000750"/>
            <a:ext cx="539750" cy="53975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500188" y="500063"/>
            <a:ext cx="4756150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Загадки  о  земноводных.</a:t>
            </a:r>
          </a:p>
        </p:txBody>
      </p:sp>
      <p:sp>
        <p:nvSpPr>
          <p:cNvPr id="5" name="Загнутый угол 4"/>
          <p:cNvSpPr/>
          <p:nvPr/>
        </p:nvSpPr>
        <p:spPr>
          <a:xfrm>
            <a:off x="1143000" y="1714500"/>
            <a:ext cx="2786063" cy="2093913"/>
          </a:xfrm>
          <a:prstGeom prst="foldedCorner">
            <a:avLst/>
          </a:prstGeom>
          <a:ln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 лугу по кочкам</a:t>
            </a:r>
            <a:br>
              <a:rPr lang="ru-RU" dirty="0"/>
            </a:br>
            <a:r>
              <a:rPr lang="ru-RU" dirty="0"/>
              <a:t>Прыгают листочки!</a:t>
            </a:r>
            <a:br>
              <a:rPr lang="ru-RU" dirty="0"/>
            </a:br>
            <a:r>
              <a:rPr lang="ru-RU" dirty="0"/>
              <a:t>Выпуклые глазки</a:t>
            </a:r>
            <a:br>
              <a:rPr lang="ru-RU" dirty="0"/>
            </a:br>
            <a:r>
              <a:rPr lang="ru-RU" dirty="0"/>
              <a:t>И кривые лапки.</a:t>
            </a:r>
            <a:br>
              <a:rPr lang="ru-RU" dirty="0"/>
            </a:br>
            <a:r>
              <a:rPr lang="ru-RU" dirty="0"/>
              <a:t>Только где же ушки?!</a:t>
            </a:r>
            <a:br>
              <a:rPr lang="ru-RU" dirty="0"/>
            </a:br>
            <a:r>
              <a:rPr lang="ru-RU" dirty="0"/>
              <a:t>Что это?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72063" y="3214688"/>
            <a:ext cx="3008312" cy="2093912"/>
          </a:xfrm>
          <a:prstGeom prst="foldedCorner">
            <a:avLst/>
          </a:prstGeom>
          <a:ln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Подрастала -</a:t>
            </a:r>
            <a:br>
              <a:rPr lang="ru-RU" dirty="0"/>
            </a:br>
            <a:r>
              <a:rPr lang="ru-RU" dirty="0"/>
              <a:t>Хвост растила,</a:t>
            </a:r>
            <a:br>
              <a:rPr lang="ru-RU" dirty="0"/>
            </a:br>
            <a:r>
              <a:rPr lang="ru-RU" dirty="0"/>
              <a:t>Платье тёмное носила.</a:t>
            </a:r>
            <a:br>
              <a:rPr lang="ru-RU" dirty="0"/>
            </a:br>
            <a:r>
              <a:rPr lang="ru-RU" dirty="0"/>
              <a:t>Подросла -</a:t>
            </a:r>
            <a:br>
              <a:rPr lang="ru-RU" dirty="0"/>
            </a:br>
            <a:r>
              <a:rPr lang="ru-RU" dirty="0"/>
              <a:t>Зеленой стала,</a:t>
            </a:r>
            <a:br>
              <a:rPr lang="ru-RU" dirty="0"/>
            </a:br>
            <a:r>
              <a:rPr lang="ru-RU" dirty="0"/>
              <a:t>Хвост на вёсла поменяла.</a:t>
            </a:r>
          </a:p>
        </p:txBody>
      </p:sp>
      <p:pic>
        <p:nvPicPr>
          <p:cNvPr id="8" name="Рисунок 7" descr="2684863.jp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>
          <a:xfrm>
            <a:off x="785786" y="1428736"/>
            <a:ext cx="3600000" cy="252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" name="Рисунок 8" descr="0_1ddb0_87caec6a_L.jpg"/>
          <p:cNvPicPr>
            <a:picLocks noChangeAspect="1"/>
          </p:cNvPicPr>
          <p:nvPr/>
        </p:nvPicPr>
        <p:blipFill>
          <a:blip r:embed="rId4" cstate="screen"/>
          <a:stretch>
            <a:fillRect/>
          </a:stretch>
        </p:blipFill>
        <p:spPr>
          <a:xfrm>
            <a:off x="4929190" y="3000372"/>
            <a:ext cx="3600000" cy="24336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 начало 1">
            <a:hlinkClick r:id="rId2" action="ppaction://hlinksldjump" highlightClick="1"/>
          </p:cNvPr>
          <p:cNvSpPr/>
          <p:nvPr/>
        </p:nvSpPr>
        <p:spPr>
          <a:xfrm>
            <a:off x="8286750" y="6000750"/>
            <a:ext cx="539750" cy="53975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643063" y="357188"/>
            <a:ext cx="5400675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Загадке о  пресмыкающихся.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7250" y="1643063"/>
            <a:ext cx="3292475" cy="1431925"/>
          </a:xfrm>
          <a:prstGeom prst="foldedCorner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Я  живу  между  камнями.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Голова  с  четырьмя  ногами.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  себе ношу я дом,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Ото всех я прячусь в нём.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72063" y="2857500"/>
            <a:ext cx="2944812" cy="1763713"/>
          </a:xfrm>
          <a:prstGeom prst="foldedCorner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Бегает среди камней,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Не угонишься за ней.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Ухватил за хвост, но – Ах!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Удрала, а хвост в руках!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143000" y="4500563"/>
            <a:ext cx="2913063" cy="1431925"/>
          </a:xfrm>
          <a:prstGeom prst="foldedCorner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Шелестя, шурша травой,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Проползает кнут живой.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Вот он встал и зашипел: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Подходи, кто очень смел.</a:t>
            </a:r>
          </a:p>
        </p:txBody>
      </p:sp>
      <p:pic>
        <p:nvPicPr>
          <p:cNvPr id="8" name="Рисунок 7" descr="0_1d5b9_d663963b_L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1000100" y="1285860"/>
            <a:ext cx="3299995" cy="2196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" name="Рисунок 8" descr="0_2d4b0_33b2764f_L.jpg"/>
          <p:cNvPicPr>
            <a:picLocks noChangeAspect="1"/>
          </p:cNvPicPr>
          <p:nvPr/>
        </p:nvPicPr>
        <p:blipFill>
          <a:blip r:embed="rId4" cstate="screen"/>
          <a:stretch>
            <a:fillRect/>
          </a:stretch>
        </p:blipFill>
        <p:spPr>
          <a:xfrm>
            <a:off x="4929190" y="2428868"/>
            <a:ext cx="3708000" cy="26920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" name="Рисунок 9" descr="0_1acd_555259ff_L.jpg"/>
          <p:cNvPicPr>
            <a:picLocks noChangeAspect="1"/>
          </p:cNvPicPr>
          <p:nvPr/>
        </p:nvPicPr>
        <p:blipFill>
          <a:blip r:embed="rId5" cstate="screen"/>
          <a:srcRect/>
          <a:stretch>
            <a:fillRect/>
          </a:stretch>
        </p:blipFill>
        <p:spPr>
          <a:xfrm>
            <a:off x="1000100" y="4143380"/>
            <a:ext cx="3780000" cy="211908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heme/theme1.xml><?xml version="1.0" encoding="utf-8"?>
<a:theme xmlns:a="http://schemas.openxmlformats.org/drawingml/2006/main" name="ind_0011_slide">
  <a:themeElements>
    <a:clrScheme name="Тема Office 2">
      <a:dk1>
        <a:srgbClr val="000000"/>
      </a:dk1>
      <a:lt1>
        <a:srgbClr val="A9CFC0"/>
      </a:lt1>
      <a:dk2>
        <a:srgbClr val="000000"/>
      </a:dk2>
      <a:lt2>
        <a:srgbClr val="A8A8A8"/>
      </a:lt2>
      <a:accent1>
        <a:srgbClr val="596B2E"/>
      </a:accent1>
      <a:accent2>
        <a:srgbClr val="2E386B"/>
      </a:accent2>
      <a:accent3>
        <a:srgbClr val="D1E4DC"/>
      </a:accent3>
      <a:accent4>
        <a:srgbClr val="000000"/>
      </a:accent4>
      <a:accent5>
        <a:srgbClr val="B5BAAD"/>
      </a:accent5>
      <a:accent6>
        <a:srgbClr val="293260"/>
      </a:accent6>
      <a:hlink>
        <a:srgbClr val="2E6B53"/>
      </a:hlink>
      <a:folHlink>
        <a:srgbClr val="2E516B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A9CFC0"/>
        </a:lt1>
        <a:dk2>
          <a:srgbClr val="000000"/>
        </a:dk2>
        <a:lt2>
          <a:srgbClr val="A8A8A8"/>
        </a:lt2>
        <a:accent1>
          <a:srgbClr val="689C3B"/>
        </a:accent1>
        <a:accent2>
          <a:srgbClr val="4D806B"/>
        </a:accent2>
        <a:accent3>
          <a:srgbClr val="D1E4DC"/>
        </a:accent3>
        <a:accent4>
          <a:srgbClr val="000000"/>
        </a:accent4>
        <a:accent5>
          <a:srgbClr val="B9CBAF"/>
        </a:accent5>
        <a:accent6>
          <a:srgbClr val="457360"/>
        </a:accent6>
        <a:hlink>
          <a:srgbClr val="436426"/>
        </a:hlink>
        <a:folHlink>
          <a:srgbClr val="26594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A9CFC0"/>
        </a:lt1>
        <a:dk2>
          <a:srgbClr val="000000"/>
        </a:dk2>
        <a:lt2>
          <a:srgbClr val="A8A8A8"/>
        </a:lt2>
        <a:accent1>
          <a:srgbClr val="596B2E"/>
        </a:accent1>
        <a:accent2>
          <a:srgbClr val="2E386B"/>
        </a:accent2>
        <a:accent3>
          <a:srgbClr val="D1E4DC"/>
        </a:accent3>
        <a:accent4>
          <a:srgbClr val="000000"/>
        </a:accent4>
        <a:accent5>
          <a:srgbClr val="B5BAAD"/>
        </a:accent5>
        <a:accent6>
          <a:srgbClr val="293260"/>
        </a:accent6>
        <a:hlink>
          <a:srgbClr val="2E6B53"/>
        </a:hlink>
        <a:folHlink>
          <a:srgbClr val="2E51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A9CFC0"/>
        </a:lt1>
        <a:dk2>
          <a:srgbClr val="000000"/>
        </a:dk2>
        <a:lt2>
          <a:srgbClr val="A8A8A8"/>
        </a:lt2>
        <a:accent1>
          <a:srgbClr val="6C5014"/>
        </a:accent1>
        <a:accent2>
          <a:srgbClr val="2E6B53"/>
        </a:accent2>
        <a:accent3>
          <a:srgbClr val="D1E4DC"/>
        </a:accent3>
        <a:accent4>
          <a:srgbClr val="000000"/>
        </a:accent4>
        <a:accent5>
          <a:srgbClr val="BAB3AA"/>
        </a:accent5>
        <a:accent6>
          <a:srgbClr val="29604A"/>
        </a:accent6>
        <a:hlink>
          <a:srgbClr val="6B4D2E"/>
        </a:hlink>
        <a:folHlink>
          <a:srgbClr val="6B2E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A9CFC0"/>
        </a:lt1>
        <a:dk2>
          <a:srgbClr val="000000"/>
        </a:dk2>
        <a:lt2>
          <a:srgbClr val="A8A8A8"/>
        </a:lt2>
        <a:accent1>
          <a:srgbClr val="6B652E"/>
        </a:accent1>
        <a:accent2>
          <a:srgbClr val="2E6B53"/>
        </a:accent2>
        <a:accent3>
          <a:srgbClr val="D1E4DC"/>
        </a:accent3>
        <a:accent4>
          <a:srgbClr val="000000"/>
        </a:accent4>
        <a:accent5>
          <a:srgbClr val="BAB8AD"/>
        </a:accent5>
        <a:accent6>
          <a:srgbClr val="29604A"/>
        </a:accent6>
        <a:hlink>
          <a:srgbClr val="6B3D2E"/>
        </a:hlink>
        <a:folHlink>
          <a:srgbClr val="432E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89C3B"/>
        </a:accent1>
        <a:accent2>
          <a:srgbClr val="4D806B"/>
        </a:accent2>
        <a:accent3>
          <a:srgbClr val="FFFFFF"/>
        </a:accent3>
        <a:accent4>
          <a:srgbClr val="000000"/>
        </a:accent4>
        <a:accent5>
          <a:srgbClr val="B9CBAF"/>
        </a:accent5>
        <a:accent6>
          <a:srgbClr val="457360"/>
        </a:accent6>
        <a:hlink>
          <a:srgbClr val="436426"/>
        </a:hlink>
        <a:folHlink>
          <a:srgbClr val="26594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596B2E"/>
        </a:accent1>
        <a:accent2>
          <a:srgbClr val="2E386B"/>
        </a:accent2>
        <a:accent3>
          <a:srgbClr val="FFFFFF"/>
        </a:accent3>
        <a:accent4>
          <a:srgbClr val="000000"/>
        </a:accent4>
        <a:accent5>
          <a:srgbClr val="B5BAAD"/>
        </a:accent5>
        <a:accent6>
          <a:srgbClr val="293260"/>
        </a:accent6>
        <a:hlink>
          <a:srgbClr val="2E6B53"/>
        </a:hlink>
        <a:folHlink>
          <a:srgbClr val="2E51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C5014"/>
        </a:accent1>
        <a:accent2>
          <a:srgbClr val="2E6B53"/>
        </a:accent2>
        <a:accent3>
          <a:srgbClr val="FFFFFF"/>
        </a:accent3>
        <a:accent4>
          <a:srgbClr val="000000"/>
        </a:accent4>
        <a:accent5>
          <a:srgbClr val="BAB3AA"/>
        </a:accent5>
        <a:accent6>
          <a:srgbClr val="29604A"/>
        </a:accent6>
        <a:hlink>
          <a:srgbClr val="6B4D2E"/>
        </a:hlink>
        <a:folHlink>
          <a:srgbClr val="6B2E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B652E"/>
        </a:accent1>
        <a:accent2>
          <a:srgbClr val="2E6B53"/>
        </a:accent2>
        <a:accent3>
          <a:srgbClr val="FFFFFF"/>
        </a:accent3>
        <a:accent4>
          <a:srgbClr val="000000"/>
        </a:accent4>
        <a:accent5>
          <a:srgbClr val="BAB8AD"/>
        </a:accent5>
        <a:accent6>
          <a:srgbClr val="29604A"/>
        </a:accent6>
        <a:hlink>
          <a:srgbClr val="6B3D2E"/>
        </a:hlink>
        <a:folHlink>
          <a:srgbClr val="432E6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A9CFC0"/>
      </a:lt1>
      <a:dk2>
        <a:srgbClr val="000000"/>
      </a:dk2>
      <a:lt2>
        <a:srgbClr val="A8A8A8"/>
      </a:lt2>
      <a:accent1>
        <a:srgbClr val="596B2E"/>
      </a:accent1>
      <a:accent2>
        <a:srgbClr val="2E386B"/>
      </a:accent2>
      <a:accent3>
        <a:srgbClr val="D1E4DC"/>
      </a:accent3>
      <a:accent4>
        <a:srgbClr val="000000"/>
      </a:accent4>
      <a:accent5>
        <a:srgbClr val="B5BAAD"/>
      </a:accent5>
      <a:accent6>
        <a:srgbClr val="293260"/>
      </a:accent6>
      <a:hlink>
        <a:srgbClr val="2E6B53"/>
      </a:hlink>
      <a:folHlink>
        <a:srgbClr val="2E516B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A9CFC0"/>
        </a:lt1>
        <a:dk2>
          <a:srgbClr val="000000"/>
        </a:dk2>
        <a:lt2>
          <a:srgbClr val="A8A8A8"/>
        </a:lt2>
        <a:accent1>
          <a:srgbClr val="689C3B"/>
        </a:accent1>
        <a:accent2>
          <a:srgbClr val="4D806B"/>
        </a:accent2>
        <a:accent3>
          <a:srgbClr val="D1E4DC"/>
        </a:accent3>
        <a:accent4>
          <a:srgbClr val="000000"/>
        </a:accent4>
        <a:accent5>
          <a:srgbClr val="B9CBAF"/>
        </a:accent5>
        <a:accent6>
          <a:srgbClr val="457360"/>
        </a:accent6>
        <a:hlink>
          <a:srgbClr val="436426"/>
        </a:hlink>
        <a:folHlink>
          <a:srgbClr val="26594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A9CFC0"/>
        </a:lt1>
        <a:dk2>
          <a:srgbClr val="000000"/>
        </a:dk2>
        <a:lt2>
          <a:srgbClr val="A8A8A8"/>
        </a:lt2>
        <a:accent1>
          <a:srgbClr val="596B2E"/>
        </a:accent1>
        <a:accent2>
          <a:srgbClr val="2E386B"/>
        </a:accent2>
        <a:accent3>
          <a:srgbClr val="D1E4DC"/>
        </a:accent3>
        <a:accent4>
          <a:srgbClr val="000000"/>
        </a:accent4>
        <a:accent5>
          <a:srgbClr val="B5BAAD"/>
        </a:accent5>
        <a:accent6>
          <a:srgbClr val="293260"/>
        </a:accent6>
        <a:hlink>
          <a:srgbClr val="2E6B53"/>
        </a:hlink>
        <a:folHlink>
          <a:srgbClr val="2E51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A9CFC0"/>
        </a:lt1>
        <a:dk2>
          <a:srgbClr val="000000"/>
        </a:dk2>
        <a:lt2>
          <a:srgbClr val="A8A8A8"/>
        </a:lt2>
        <a:accent1>
          <a:srgbClr val="6C5014"/>
        </a:accent1>
        <a:accent2>
          <a:srgbClr val="2E6B53"/>
        </a:accent2>
        <a:accent3>
          <a:srgbClr val="D1E4DC"/>
        </a:accent3>
        <a:accent4>
          <a:srgbClr val="000000"/>
        </a:accent4>
        <a:accent5>
          <a:srgbClr val="BAB3AA"/>
        </a:accent5>
        <a:accent6>
          <a:srgbClr val="29604A"/>
        </a:accent6>
        <a:hlink>
          <a:srgbClr val="6B4D2E"/>
        </a:hlink>
        <a:folHlink>
          <a:srgbClr val="6B2E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A9CFC0"/>
        </a:lt1>
        <a:dk2>
          <a:srgbClr val="000000"/>
        </a:dk2>
        <a:lt2>
          <a:srgbClr val="A8A8A8"/>
        </a:lt2>
        <a:accent1>
          <a:srgbClr val="6B652E"/>
        </a:accent1>
        <a:accent2>
          <a:srgbClr val="2E6B53"/>
        </a:accent2>
        <a:accent3>
          <a:srgbClr val="D1E4DC"/>
        </a:accent3>
        <a:accent4>
          <a:srgbClr val="000000"/>
        </a:accent4>
        <a:accent5>
          <a:srgbClr val="BAB8AD"/>
        </a:accent5>
        <a:accent6>
          <a:srgbClr val="29604A"/>
        </a:accent6>
        <a:hlink>
          <a:srgbClr val="6B3D2E"/>
        </a:hlink>
        <a:folHlink>
          <a:srgbClr val="432E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89C3B"/>
        </a:accent1>
        <a:accent2>
          <a:srgbClr val="4D806B"/>
        </a:accent2>
        <a:accent3>
          <a:srgbClr val="FFFFFF"/>
        </a:accent3>
        <a:accent4>
          <a:srgbClr val="000000"/>
        </a:accent4>
        <a:accent5>
          <a:srgbClr val="B9CBAF"/>
        </a:accent5>
        <a:accent6>
          <a:srgbClr val="457360"/>
        </a:accent6>
        <a:hlink>
          <a:srgbClr val="436426"/>
        </a:hlink>
        <a:folHlink>
          <a:srgbClr val="26594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596B2E"/>
        </a:accent1>
        <a:accent2>
          <a:srgbClr val="2E386B"/>
        </a:accent2>
        <a:accent3>
          <a:srgbClr val="FFFFFF"/>
        </a:accent3>
        <a:accent4>
          <a:srgbClr val="000000"/>
        </a:accent4>
        <a:accent5>
          <a:srgbClr val="B5BAAD"/>
        </a:accent5>
        <a:accent6>
          <a:srgbClr val="293260"/>
        </a:accent6>
        <a:hlink>
          <a:srgbClr val="2E6B53"/>
        </a:hlink>
        <a:folHlink>
          <a:srgbClr val="2E51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C5014"/>
        </a:accent1>
        <a:accent2>
          <a:srgbClr val="2E6B53"/>
        </a:accent2>
        <a:accent3>
          <a:srgbClr val="FFFFFF"/>
        </a:accent3>
        <a:accent4>
          <a:srgbClr val="000000"/>
        </a:accent4>
        <a:accent5>
          <a:srgbClr val="BAB3AA"/>
        </a:accent5>
        <a:accent6>
          <a:srgbClr val="29604A"/>
        </a:accent6>
        <a:hlink>
          <a:srgbClr val="6B4D2E"/>
        </a:hlink>
        <a:folHlink>
          <a:srgbClr val="6B2E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B652E"/>
        </a:accent1>
        <a:accent2>
          <a:srgbClr val="2E6B53"/>
        </a:accent2>
        <a:accent3>
          <a:srgbClr val="FFFFFF"/>
        </a:accent3>
        <a:accent4>
          <a:srgbClr val="000000"/>
        </a:accent4>
        <a:accent5>
          <a:srgbClr val="BAB8AD"/>
        </a:accent5>
        <a:accent6>
          <a:srgbClr val="29604A"/>
        </a:accent6>
        <a:hlink>
          <a:srgbClr val="6B3D2E"/>
        </a:hlink>
        <a:folHlink>
          <a:srgbClr val="432E6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ind_0011_slide">
  <a:themeElements>
    <a:clrScheme name="Тема Office 2">
      <a:dk1>
        <a:srgbClr val="000000"/>
      </a:dk1>
      <a:lt1>
        <a:srgbClr val="A9CFC0"/>
      </a:lt1>
      <a:dk2>
        <a:srgbClr val="000000"/>
      </a:dk2>
      <a:lt2>
        <a:srgbClr val="A8A8A8"/>
      </a:lt2>
      <a:accent1>
        <a:srgbClr val="596B2E"/>
      </a:accent1>
      <a:accent2>
        <a:srgbClr val="2E386B"/>
      </a:accent2>
      <a:accent3>
        <a:srgbClr val="D1E4DC"/>
      </a:accent3>
      <a:accent4>
        <a:srgbClr val="000000"/>
      </a:accent4>
      <a:accent5>
        <a:srgbClr val="B5BAAD"/>
      </a:accent5>
      <a:accent6>
        <a:srgbClr val="293260"/>
      </a:accent6>
      <a:hlink>
        <a:srgbClr val="2E6B53"/>
      </a:hlink>
      <a:folHlink>
        <a:srgbClr val="2E516B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A9CFC0"/>
        </a:lt1>
        <a:dk2>
          <a:srgbClr val="000000"/>
        </a:dk2>
        <a:lt2>
          <a:srgbClr val="A8A8A8"/>
        </a:lt2>
        <a:accent1>
          <a:srgbClr val="689C3B"/>
        </a:accent1>
        <a:accent2>
          <a:srgbClr val="4D806B"/>
        </a:accent2>
        <a:accent3>
          <a:srgbClr val="D1E4DC"/>
        </a:accent3>
        <a:accent4>
          <a:srgbClr val="000000"/>
        </a:accent4>
        <a:accent5>
          <a:srgbClr val="B9CBAF"/>
        </a:accent5>
        <a:accent6>
          <a:srgbClr val="457360"/>
        </a:accent6>
        <a:hlink>
          <a:srgbClr val="436426"/>
        </a:hlink>
        <a:folHlink>
          <a:srgbClr val="26594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A9CFC0"/>
        </a:lt1>
        <a:dk2>
          <a:srgbClr val="000000"/>
        </a:dk2>
        <a:lt2>
          <a:srgbClr val="A8A8A8"/>
        </a:lt2>
        <a:accent1>
          <a:srgbClr val="596B2E"/>
        </a:accent1>
        <a:accent2>
          <a:srgbClr val="2E386B"/>
        </a:accent2>
        <a:accent3>
          <a:srgbClr val="D1E4DC"/>
        </a:accent3>
        <a:accent4>
          <a:srgbClr val="000000"/>
        </a:accent4>
        <a:accent5>
          <a:srgbClr val="B5BAAD"/>
        </a:accent5>
        <a:accent6>
          <a:srgbClr val="293260"/>
        </a:accent6>
        <a:hlink>
          <a:srgbClr val="2E6B53"/>
        </a:hlink>
        <a:folHlink>
          <a:srgbClr val="2E51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A9CFC0"/>
        </a:lt1>
        <a:dk2>
          <a:srgbClr val="000000"/>
        </a:dk2>
        <a:lt2>
          <a:srgbClr val="A8A8A8"/>
        </a:lt2>
        <a:accent1>
          <a:srgbClr val="6C5014"/>
        </a:accent1>
        <a:accent2>
          <a:srgbClr val="2E6B53"/>
        </a:accent2>
        <a:accent3>
          <a:srgbClr val="D1E4DC"/>
        </a:accent3>
        <a:accent4>
          <a:srgbClr val="000000"/>
        </a:accent4>
        <a:accent5>
          <a:srgbClr val="BAB3AA"/>
        </a:accent5>
        <a:accent6>
          <a:srgbClr val="29604A"/>
        </a:accent6>
        <a:hlink>
          <a:srgbClr val="6B4D2E"/>
        </a:hlink>
        <a:folHlink>
          <a:srgbClr val="6B2E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A9CFC0"/>
        </a:lt1>
        <a:dk2>
          <a:srgbClr val="000000"/>
        </a:dk2>
        <a:lt2>
          <a:srgbClr val="A8A8A8"/>
        </a:lt2>
        <a:accent1>
          <a:srgbClr val="6B652E"/>
        </a:accent1>
        <a:accent2>
          <a:srgbClr val="2E6B53"/>
        </a:accent2>
        <a:accent3>
          <a:srgbClr val="D1E4DC"/>
        </a:accent3>
        <a:accent4>
          <a:srgbClr val="000000"/>
        </a:accent4>
        <a:accent5>
          <a:srgbClr val="BAB8AD"/>
        </a:accent5>
        <a:accent6>
          <a:srgbClr val="29604A"/>
        </a:accent6>
        <a:hlink>
          <a:srgbClr val="6B3D2E"/>
        </a:hlink>
        <a:folHlink>
          <a:srgbClr val="432E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89C3B"/>
        </a:accent1>
        <a:accent2>
          <a:srgbClr val="4D806B"/>
        </a:accent2>
        <a:accent3>
          <a:srgbClr val="FFFFFF"/>
        </a:accent3>
        <a:accent4>
          <a:srgbClr val="000000"/>
        </a:accent4>
        <a:accent5>
          <a:srgbClr val="B9CBAF"/>
        </a:accent5>
        <a:accent6>
          <a:srgbClr val="457360"/>
        </a:accent6>
        <a:hlink>
          <a:srgbClr val="436426"/>
        </a:hlink>
        <a:folHlink>
          <a:srgbClr val="26594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596B2E"/>
        </a:accent1>
        <a:accent2>
          <a:srgbClr val="2E386B"/>
        </a:accent2>
        <a:accent3>
          <a:srgbClr val="FFFFFF"/>
        </a:accent3>
        <a:accent4>
          <a:srgbClr val="000000"/>
        </a:accent4>
        <a:accent5>
          <a:srgbClr val="B5BAAD"/>
        </a:accent5>
        <a:accent6>
          <a:srgbClr val="293260"/>
        </a:accent6>
        <a:hlink>
          <a:srgbClr val="2E6B53"/>
        </a:hlink>
        <a:folHlink>
          <a:srgbClr val="2E51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C5014"/>
        </a:accent1>
        <a:accent2>
          <a:srgbClr val="2E6B53"/>
        </a:accent2>
        <a:accent3>
          <a:srgbClr val="FFFFFF"/>
        </a:accent3>
        <a:accent4>
          <a:srgbClr val="000000"/>
        </a:accent4>
        <a:accent5>
          <a:srgbClr val="BAB3AA"/>
        </a:accent5>
        <a:accent6>
          <a:srgbClr val="29604A"/>
        </a:accent6>
        <a:hlink>
          <a:srgbClr val="6B4D2E"/>
        </a:hlink>
        <a:folHlink>
          <a:srgbClr val="6B2E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B652E"/>
        </a:accent1>
        <a:accent2>
          <a:srgbClr val="2E6B53"/>
        </a:accent2>
        <a:accent3>
          <a:srgbClr val="FFFFFF"/>
        </a:accent3>
        <a:accent4>
          <a:srgbClr val="000000"/>
        </a:accent4>
        <a:accent5>
          <a:srgbClr val="BAB8AD"/>
        </a:accent5>
        <a:accent6>
          <a:srgbClr val="29604A"/>
        </a:accent6>
        <a:hlink>
          <a:srgbClr val="6B3D2E"/>
        </a:hlink>
        <a:folHlink>
          <a:srgbClr val="432E6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1_Default Design 2">
      <a:dk1>
        <a:srgbClr val="000000"/>
      </a:dk1>
      <a:lt1>
        <a:srgbClr val="A9CFC0"/>
      </a:lt1>
      <a:dk2>
        <a:srgbClr val="000000"/>
      </a:dk2>
      <a:lt2>
        <a:srgbClr val="A8A8A8"/>
      </a:lt2>
      <a:accent1>
        <a:srgbClr val="596B2E"/>
      </a:accent1>
      <a:accent2>
        <a:srgbClr val="2E386B"/>
      </a:accent2>
      <a:accent3>
        <a:srgbClr val="D1E4DC"/>
      </a:accent3>
      <a:accent4>
        <a:srgbClr val="000000"/>
      </a:accent4>
      <a:accent5>
        <a:srgbClr val="B5BAAD"/>
      </a:accent5>
      <a:accent6>
        <a:srgbClr val="293260"/>
      </a:accent6>
      <a:hlink>
        <a:srgbClr val="2E6B53"/>
      </a:hlink>
      <a:folHlink>
        <a:srgbClr val="2E516B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A9CFC0"/>
        </a:lt1>
        <a:dk2>
          <a:srgbClr val="000000"/>
        </a:dk2>
        <a:lt2>
          <a:srgbClr val="A8A8A8"/>
        </a:lt2>
        <a:accent1>
          <a:srgbClr val="689C3B"/>
        </a:accent1>
        <a:accent2>
          <a:srgbClr val="4D806B"/>
        </a:accent2>
        <a:accent3>
          <a:srgbClr val="D1E4DC"/>
        </a:accent3>
        <a:accent4>
          <a:srgbClr val="000000"/>
        </a:accent4>
        <a:accent5>
          <a:srgbClr val="B9CBAF"/>
        </a:accent5>
        <a:accent6>
          <a:srgbClr val="457360"/>
        </a:accent6>
        <a:hlink>
          <a:srgbClr val="436426"/>
        </a:hlink>
        <a:folHlink>
          <a:srgbClr val="26594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A9CFC0"/>
        </a:lt1>
        <a:dk2>
          <a:srgbClr val="000000"/>
        </a:dk2>
        <a:lt2>
          <a:srgbClr val="A8A8A8"/>
        </a:lt2>
        <a:accent1>
          <a:srgbClr val="596B2E"/>
        </a:accent1>
        <a:accent2>
          <a:srgbClr val="2E386B"/>
        </a:accent2>
        <a:accent3>
          <a:srgbClr val="D1E4DC"/>
        </a:accent3>
        <a:accent4>
          <a:srgbClr val="000000"/>
        </a:accent4>
        <a:accent5>
          <a:srgbClr val="B5BAAD"/>
        </a:accent5>
        <a:accent6>
          <a:srgbClr val="293260"/>
        </a:accent6>
        <a:hlink>
          <a:srgbClr val="2E6B53"/>
        </a:hlink>
        <a:folHlink>
          <a:srgbClr val="2E51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A9CFC0"/>
        </a:lt1>
        <a:dk2>
          <a:srgbClr val="000000"/>
        </a:dk2>
        <a:lt2>
          <a:srgbClr val="A8A8A8"/>
        </a:lt2>
        <a:accent1>
          <a:srgbClr val="6C5014"/>
        </a:accent1>
        <a:accent2>
          <a:srgbClr val="2E6B53"/>
        </a:accent2>
        <a:accent3>
          <a:srgbClr val="D1E4DC"/>
        </a:accent3>
        <a:accent4>
          <a:srgbClr val="000000"/>
        </a:accent4>
        <a:accent5>
          <a:srgbClr val="BAB3AA"/>
        </a:accent5>
        <a:accent6>
          <a:srgbClr val="29604A"/>
        </a:accent6>
        <a:hlink>
          <a:srgbClr val="6B4D2E"/>
        </a:hlink>
        <a:folHlink>
          <a:srgbClr val="6B2E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A9CFC0"/>
        </a:lt1>
        <a:dk2>
          <a:srgbClr val="000000"/>
        </a:dk2>
        <a:lt2>
          <a:srgbClr val="A8A8A8"/>
        </a:lt2>
        <a:accent1>
          <a:srgbClr val="6B652E"/>
        </a:accent1>
        <a:accent2>
          <a:srgbClr val="2E6B53"/>
        </a:accent2>
        <a:accent3>
          <a:srgbClr val="D1E4DC"/>
        </a:accent3>
        <a:accent4>
          <a:srgbClr val="000000"/>
        </a:accent4>
        <a:accent5>
          <a:srgbClr val="BAB8AD"/>
        </a:accent5>
        <a:accent6>
          <a:srgbClr val="29604A"/>
        </a:accent6>
        <a:hlink>
          <a:srgbClr val="6B3D2E"/>
        </a:hlink>
        <a:folHlink>
          <a:srgbClr val="432E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89C3B"/>
        </a:accent1>
        <a:accent2>
          <a:srgbClr val="4D806B"/>
        </a:accent2>
        <a:accent3>
          <a:srgbClr val="FFFFFF"/>
        </a:accent3>
        <a:accent4>
          <a:srgbClr val="000000"/>
        </a:accent4>
        <a:accent5>
          <a:srgbClr val="B9CBAF"/>
        </a:accent5>
        <a:accent6>
          <a:srgbClr val="457360"/>
        </a:accent6>
        <a:hlink>
          <a:srgbClr val="436426"/>
        </a:hlink>
        <a:folHlink>
          <a:srgbClr val="26594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596B2E"/>
        </a:accent1>
        <a:accent2>
          <a:srgbClr val="2E386B"/>
        </a:accent2>
        <a:accent3>
          <a:srgbClr val="FFFFFF"/>
        </a:accent3>
        <a:accent4>
          <a:srgbClr val="000000"/>
        </a:accent4>
        <a:accent5>
          <a:srgbClr val="B5BAAD"/>
        </a:accent5>
        <a:accent6>
          <a:srgbClr val="293260"/>
        </a:accent6>
        <a:hlink>
          <a:srgbClr val="2E6B53"/>
        </a:hlink>
        <a:folHlink>
          <a:srgbClr val="2E51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C5014"/>
        </a:accent1>
        <a:accent2>
          <a:srgbClr val="2E6B53"/>
        </a:accent2>
        <a:accent3>
          <a:srgbClr val="FFFFFF"/>
        </a:accent3>
        <a:accent4>
          <a:srgbClr val="000000"/>
        </a:accent4>
        <a:accent5>
          <a:srgbClr val="BAB3AA"/>
        </a:accent5>
        <a:accent6>
          <a:srgbClr val="29604A"/>
        </a:accent6>
        <a:hlink>
          <a:srgbClr val="6B4D2E"/>
        </a:hlink>
        <a:folHlink>
          <a:srgbClr val="6B2E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B652E"/>
        </a:accent1>
        <a:accent2>
          <a:srgbClr val="2E6B53"/>
        </a:accent2>
        <a:accent3>
          <a:srgbClr val="FFFFFF"/>
        </a:accent3>
        <a:accent4>
          <a:srgbClr val="000000"/>
        </a:accent4>
        <a:accent5>
          <a:srgbClr val="BAB8AD"/>
        </a:accent5>
        <a:accent6>
          <a:srgbClr val="29604A"/>
        </a:accent6>
        <a:hlink>
          <a:srgbClr val="6B3D2E"/>
        </a:hlink>
        <a:folHlink>
          <a:srgbClr val="432E6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зеленый">
  <a:themeElements>
    <a:clrScheme name="Другая 41">
      <a:dk1>
        <a:srgbClr val="000000"/>
      </a:dk1>
      <a:lt1>
        <a:srgbClr val="E7EFBD"/>
      </a:lt1>
      <a:dk2>
        <a:srgbClr val="000000"/>
      </a:dk2>
      <a:lt2>
        <a:srgbClr val="808080"/>
      </a:lt2>
      <a:accent1>
        <a:srgbClr val="E7F3CE"/>
      </a:accent1>
      <a:accent2>
        <a:srgbClr val="CEDB6B"/>
      </a:accent2>
      <a:accent3>
        <a:srgbClr val="F1F6DB"/>
      </a:accent3>
      <a:accent4>
        <a:srgbClr val="000000"/>
      </a:accent4>
      <a:accent5>
        <a:srgbClr val="F1F8E3"/>
      </a:accent5>
      <a:accent6>
        <a:srgbClr val="BAC660"/>
      </a:accent6>
      <a:hlink>
        <a:srgbClr val="000000"/>
      </a:hlink>
      <a:folHlink>
        <a:srgbClr val="646C26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E7EFBD"/>
        </a:lt1>
        <a:dk2>
          <a:srgbClr val="000000"/>
        </a:dk2>
        <a:lt2>
          <a:srgbClr val="808080"/>
        </a:lt2>
        <a:accent1>
          <a:srgbClr val="E7F3CE"/>
        </a:accent1>
        <a:accent2>
          <a:srgbClr val="CEDB6B"/>
        </a:accent2>
        <a:accent3>
          <a:srgbClr val="F1F6DB"/>
        </a:accent3>
        <a:accent4>
          <a:srgbClr val="000000"/>
        </a:accent4>
        <a:accent5>
          <a:srgbClr val="F1F8E3"/>
        </a:accent5>
        <a:accent6>
          <a:srgbClr val="BAC660"/>
        </a:accent6>
        <a:hlink>
          <a:srgbClr val="5B6B00"/>
        </a:hlink>
        <a:folHlink>
          <a:srgbClr val="595F2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E7EFBD"/>
        </a:lt1>
        <a:dk2>
          <a:srgbClr val="000000"/>
        </a:dk2>
        <a:lt2>
          <a:srgbClr val="808080"/>
        </a:lt2>
        <a:accent1>
          <a:srgbClr val="C0E07E"/>
        </a:accent1>
        <a:accent2>
          <a:srgbClr val="C0D141"/>
        </a:accent2>
        <a:accent3>
          <a:srgbClr val="F1F6DB"/>
        </a:accent3>
        <a:accent4>
          <a:srgbClr val="000000"/>
        </a:accent4>
        <a:accent5>
          <a:srgbClr val="DCEDC0"/>
        </a:accent5>
        <a:accent6>
          <a:srgbClr val="AEBD3A"/>
        </a:accent6>
        <a:hlink>
          <a:srgbClr val="5A6B00"/>
        </a:hlink>
        <a:folHlink>
          <a:srgbClr val="616C4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E7EFBD"/>
        </a:lt1>
        <a:dk2>
          <a:srgbClr val="000000"/>
        </a:dk2>
        <a:lt2>
          <a:srgbClr val="808080"/>
        </a:lt2>
        <a:accent1>
          <a:srgbClr val="DFFF05"/>
        </a:accent1>
        <a:accent2>
          <a:srgbClr val="7905FF"/>
        </a:accent2>
        <a:accent3>
          <a:srgbClr val="F1F6DB"/>
        </a:accent3>
        <a:accent4>
          <a:srgbClr val="000000"/>
        </a:accent4>
        <a:accent5>
          <a:srgbClr val="ECFFAA"/>
        </a:accent5>
        <a:accent6>
          <a:srgbClr val="6D04E7"/>
        </a:accent6>
        <a:hlink>
          <a:srgbClr val="750026"/>
        </a:hlink>
        <a:folHlink>
          <a:srgbClr val="637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E7EFBD"/>
        </a:lt1>
        <a:dk2>
          <a:srgbClr val="000000"/>
        </a:dk2>
        <a:lt2>
          <a:srgbClr val="808080"/>
        </a:lt2>
        <a:accent1>
          <a:srgbClr val="FF9D05"/>
        </a:accent1>
        <a:accent2>
          <a:srgbClr val="058DFF"/>
        </a:accent2>
        <a:accent3>
          <a:srgbClr val="F1F6DB"/>
        </a:accent3>
        <a:accent4>
          <a:srgbClr val="000000"/>
        </a:accent4>
        <a:accent5>
          <a:srgbClr val="FFCCAA"/>
        </a:accent5>
        <a:accent6>
          <a:srgbClr val="047FE7"/>
        </a:accent6>
        <a:hlink>
          <a:srgbClr val="700070"/>
        </a:hlink>
        <a:folHlink>
          <a:srgbClr val="636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7F3CE"/>
        </a:accent1>
        <a:accent2>
          <a:srgbClr val="CEDB6B"/>
        </a:accent2>
        <a:accent3>
          <a:srgbClr val="FFFFFF"/>
        </a:accent3>
        <a:accent4>
          <a:srgbClr val="000000"/>
        </a:accent4>
        <a:accent5>
          <a:srgbClr val="F1F8E3"/>
        </a:accent5>
        <a:accent6>
          <a:srgbClr val="BAC660"/>
        </a:accent6>
        <a:hlink>
          <a:srgbClr val="5B6B00"/>
        </a:hlink>
        <a:folHlink>
          <a:srgbClr val="595F2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E07E"/>
        </a:accent1>
        <a:accent2>
          <a:srgbClr val="C0D141"/>
        </a:accent2>
        <a:accent3>
          <a:srgbClr val="FFFFFF"/>
        </a:accent3>
        <a:accent4>
          <a:srgbClr val="000000"/>
        </a:accent4>
        <a:accent5>
          <a:srgbClr val="DCEDC0"/>
        </a:accent5>
        <a:accent6>
          <a:srgbClr val="AEBD3A"/>
        </a:accent6>
        <a:hlink>
          <a:srgbClr val="5A6B00"/>
        </a:hlink>
        <a:folHlink>
          <a:srgbClr val="616C4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FFF05"/>
        </a:accent1>
        <a:accent2>
          <a:srgbClr val="7905FF"/>
        </a:accent2>
        <a:accent3>
          <a:srgbClr val="FFFFFF"/>
        </a:accent3>
        <a:accent4>
          <a:srgbClr val="000000"/>
        </a:accent4>
        <a:accent5>
          <a:srgbClr val="ECFFAA"/>
        </a:accent5>
        <a:accent6>
          <a:srgbClr val="6D04E7"/>
        </a:accent6>
        <a:hlink>
          <a:srgbClr val="750026"/>
        </a:hlink>
        <a:folHlink>
          <a:srgbClr val="637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9D05"/>
        </a:accent1>
        <a:accent2>
          <a:srgbClr val="058DFF"/>
        </a:accent2>
        <a:accent3>
          <a:srgbClr val="FFFFFF"/>
        </a:accent3>
        <a:accent4>
          <a:srgbClr val="000000"/>
        </a:accent4>
        <a:accent5>
          <a:srgbClr val="FFCCAA"/>
        </a:accent5>
        <a:accent6>
          <a:srgbClr val="047FE7"/>
        </a:accent6>
        <a:hlink>
          <a:srgbClr val="700070"/>
        </a:hlink>
        <a:folHlink>
          <a:srgbClr val="636B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ind_0011_slide</Template>
  <TotalTime>310</TotalTime>
  <Words>501</Words>
  <Application>Microsoft Office PowerPoint</Application>
  <PresentationFormat>Экран (4:3)</PresentationFormat>
  <Paragraphs>112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ind_0011_slide</vt:lpstr>
      <vt:lpstr>1_Default Design</vt:lpstr>
      <vt:lpstr>1_ind_0011_slide</vt:lpstr>
      <vt:lpstr>2_Default Design</vt:lpstr>
      <vt:lpstr>зеленый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40</cp:revision>
  <dcterms:created xsi:type="dcterms:W3CDTF">2010-02-18T13:23:46Z</dcterms:created>
  <dcterms:modified xsi:type="dcterms:W3CDTF">2012-07-23T14:27:01Z</dcterms:modified>
</cp:coreProperties>
</file>