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403E4AE-AF04-47C9-9518-FA1B60592B69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Вода в природе. Свойства воды.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286256"/>
            <a:ext cx="7854696" cy="69488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000" dirty="0" smtClean="0"/>
              <a:t>Смирнова Светлана Васильевна.</a:t>
            </a:r>
            <a:br>
              <a:rPr lang="ru-RU" sz="2000" dirty="0" smtClean="0"/>
            </a:br>
            <a:r>
              <a:rPr lang="ru-RU" sz="2000" dirty="0" smtClean="0"/>
              <a:t>МБДОУ Кирилловский детский сад «Теремок</a:t>
            </a:r>
            <a:r>
              <a:rPr lang="ru-RU" sz="2000" dirty="0" smtClean="0"/>
              <a:t>», 2012 г.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Берегите воду!</a:t>
            </a:r>
            <a:endParaRPr lang="ru-RU" dirty="0"/>
          </a:p>
        </p:txBody>
      </p:sp>
      <p:pic>
        <p:nvPicPr>
          <p:cNvPr id="4" name="Содержимое 3" descr="береги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857364"/>
            <a:ext cx="4286263" cy="3214698"/>
          </a:xfrm>
        </p:spPr>
      </p:pic>
      <p:pic>
        <p:nvPicPr>
          <p:cNvPr id="5" name="Рисунок 4" descr="берег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1714488"/>
            <a:ext cx="3429024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Вода вокруг нас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 smtClean="0"/>
              <a:t>океаны</a:t>
            </a:r>
            <a:endParaRPr lang="ru-RU" sz="36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моря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28596" y="2500306"/>
            <a:ext cx="4040188" cy="384572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мор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500306"/>
            <a:ext cx="3753799" cy="3000396"/>
          </a:xfrm>
          <a:prstGeom prst="rect">
            <a:avLst/>
          </a:prstGeom>
        </p:spPr>
      </p:pic>
      <p:pic>
        <p:nvPicPr>
          <p:cNvPr id="5" name="Рисунок 4" descr="дельфи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500306"/>
            <a:ext cx="4057215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Вода вокруг нас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 smtClean="0"/>
              <a:t>озёра</a:t>
            </a:r>
            <a:endParaRPr lang="ru-RU" sz="36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реки</a:t>
            </a:r>
            <a:endParaRPr lang="ru-RU" sz="36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озеро.jpg"/>
          <p:cNvPicPr>
            <a:picLocks noChangeAspect="1"/>
          </p:cNvPicPr>
          <p:nvPr/>
        </p:nvPicPr>
        <p:blipFill>
          <a:blip r:embed="rId2" cstate="print"/>
          <a:srcRect l="12766" t="6383"/>
          <a:stretch>
            <a:fillRect/>
          </a:stretch>
        </p:blipFill>
        <p:spPr>
          <a:xfrm>
            <a:off x="428596" y="2571744"/>
            <a:ext cx="4071966" cy="3277438"/>
          </a:xfrm>
          <a:prstGeom prst="rect">
            <a:avLst/>
          </a:prstGeom>
        </p:spPr>
      </p:pic>
      <p:pic>
        <p:nvPicPr>
          <p:cNvPr id="5" name="Рисунок 4" descr="река.jpg"/>
          <p:cNvPicPr>
            <a:picLocks noChangeAspect="1"/>
          </p:cNvPicPr>
          <p:nvPr/>
        </p:nvPicPr>
        <p:blipFill>
          <a:blip r:embed="rId3" cstate="print"/>
          <a:srcRect l="10162"/>
          <a:stretch>
            <a:fillRect/>
          </a:stretch>
        </p:blipFill>
        <p:spPr>
          <a:xfrm>
            <a:off x="4643438" y="2571744"/>
            <a:ext cx="4000528" cy="321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Вода вокруг нас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 smtClean="0"/>
              <a:t>ручьи</a:t>
            </a:r>
            <a:endParaRPr lang="ru-RU" sz="36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болота</a:t>
            </a:r>
            <a:endParaRPr lang="ru-RU" sz="36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руче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500306"/>
            <a:ext cx="4061796" cy="3071834"/>
          </a:xfrm>
          <a:prstGeom prst="rect">
            <a:avLst/>
          </a:prstGeom>
        </p:spPr>
      </p:pic>
      <p:pic>
        <p:nvPicPr>
          <p:cNvPr id="5" name="Рисунок 4" descr="болот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500306"/>
            <a:ext cx="3995427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Вода вокруг нас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 smtClean="0"/>
              <a:t>роса</a:t>
            </a:r>
            <a:endParaRPr lang="ru-RU" sz="36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туман</a:t>
            </a:r>
            <a:endParaRPr lang="ru-RU" sz="36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рос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501392"/>
            <a:ext cx="4071965" cy="3264100"/>
          </a:xfrm>
          <a:prstGeom prst="rect">
            <a:avLst/>
          </a:prstGeom>
        </p:spPr>
      </p:pic>
      <p:pic>
        <p:nvPicPr>
          <p:cNvPr id="5" name="Рисунок 4" descr="туман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500306"/>
            <a:ext cx="4072731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Вода вокруг нас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 smtClean="0"/>
              <a:t>дождь</a:t>
            </a:r>
            <a:endParaRPr lang="ru-RU" sz="3600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снег и лёд</a:t>
            </a:r>
            <a:endParaRPr lang="ru-RU" sz="36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дожд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500306"/>
            <a:ext cx="3643338" cy="3359968"/>
          </a:xfrm>
          <a:prstGeom prst="rect">
            <a:avLst/>
          </a:prstGeom>
        </p:spPr>
      </p:pic>
      <p:pic>
        <p:nvPicPr>
          <p:cNvPr id="5" name="Рисунок 4" descr="сне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7" y="2500306"/>
            <a:ext cx="1428760" cy="1578741"/>
          </a:xfrm>
          <a:prstGeom prst="rect">
            <a:avLst/>
          </a:prstGeom>
        </p:spPr>
      </p:pic>
      <p:pic>
        <p:nvPicPr>
          <p:cNvPr id="6" name="Рисунок 5" descr="сосулька.jpg"/>
          <p:cNvPicPr>
            <a:picLocks noChangeAspect="1"/>
          </p:cNvPicPr>
          <p:nvPr/>
        </p:nvPicPr>
        <p:blipFill>
          <a:blip r:embed="rId4" cstate="print"/>
          <a:srcRect l="14286" t="3061" r="10203"/>
          <a:stretch>
            <a:fillRect/>
          </a:stretch>
        </p:blipFill>
        <p:spPr>
          <a:xfrm>
            <a:off x="5857884" y="3143248"/>
            <a:ext cx="2928958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Свойства воды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 smtClean="0"/>
              <a:t>жидкая</a:t>
            </a:r>
            <a:endParaRPr lang="ru-RU" sz="3600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9000" dirty="0" smtClean="0"/>
              <a:t>прозрачная</a:t>
            </a:r>
            <a:endParaRPr lang="ru-RU" sz="90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вода в стак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500306"/>
            <a:ext cx="3929721" cy="2786082"/>
          </a:xfrm>
          <a:prstGeom prst="rect">
            <a:avLst/>
          </a:prstGeom>
        </p:spPr>
      </p:pic>
      <p:pic>
        <p:nvPicPr>
          <p:cNvPr id="6" name="Рисунок 5" descr="стекло.jpg"/>
          <p:cNvPicPr>
            <a:picLocks noChangeAspect="1"/>
          </p:cNvPicPr>
          <p:nvPr/>
        </p:nvPicPr>
        <p:blipFill>
          <a:blip r:embed="rId3" cstate="print"/>
          <a:srcRect l="5257" t="8272" r="7126" b="3492"/>
          <a:stretch>
            <a:fillRect/>
          </a:stretch>
        </p:blipFill>
        <p:spPr>
          <a:xfrm>
            <a:off x="4643438" y="2500306"/>
            <a:ext cx="3929090" cy="28418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Свойства воды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 smtClean="0"/>
              <a:t>без вкуса</a:t>
            </a:r>
            <a:endParaRPr lang="ru-RU" sz="36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без запаха</a:t>
            </a:r>
            <a:endParaRPr lang="ru-RU" sz="36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язы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5" y="2500306"/>
            <a:ext cx="4063839" cy="2714644"/>
          </a:xfrm>
          <a:prstGeom prst="rect">
            <a:avLst/>
          </a:prstGeom>
        </p:spPr>
      </p:pic>
      <p:pic>
        <p:nvPicPr>
          <p:cNvPr id="5" name="Рисунок 4" descr="нюхает.jpg"/>
          <p:cNvPicPr>
            <a:picLocks noChangeAspect="1"/>
          </p:cNvPicPr>
          <p:nvPr/>
        </p:nvPicPr>
        <p:blipFill>
          <a:blip r:embed="rId3" cstate="print"/>
          <a:srcRect t="12283" r="5362"/>
          <a:stretch>
            <a:fillRect/>
          </a:stretch>
        </p:blipFill>
        <p:spPr>
          <a:xfrm>
            <a:off x="4643438" y="2500306"/>
            <a:ext cx="2786082" cy="3868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Свойства 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Растворяет </a:t>
            </a:r>
          </a:p>
          <a:p>
            <a:pPr>
              <a:buNone/>
            </a:pPr>
            <a:r>
              <a:rPr lang="ru-RU" sz="2800" dirty="0" smtClean="0"/>
              <a:t>Замерзает</a:t>
            </a:r>
          </a:p>
          <a:p>
            <a:pPr>
              <a:buNone/>
            </a:pPr>
            <a:r>
              <a:rPr lang="ru-RU" sz="2800" dirty="0" smtClean="0"/>
              <a:t>Испаряется</a:t>
            </a:r>
            <a:endParaRPr lang="ru-RU" sz="2800" dirty="0"/>
          </a:p>
        </p:txBody>
      </p:sp>
      <p:pic>
        <p:nvPicPr>
          <p:cNvPr id="4" name="Рисунок 3" descr="саха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643314"/>
            <a:ext cx="3117067" cy="2214578"/>
          </a:xfrm>
          <a:prstGeom prst="rect">
            <a:avLst/>
          </a:prstGeom>
        </p:spPr>
      </p:pic>
      <p:pic>
        <p:nvPicPr>
          <p:cNvPr id="5" name="Рисунок 4" descr="лёд.jpg"/>
          <p:cNvPicPr>
            <a:picLocks noChangeAspect="1"/>
          </p:cNvPicPr>
          <p:nvPr/>
        </p:nvPicPr>
        <p:blipFill>
          <a:blip r:embed="rId3" cstate="print"/>
          <a:srcRect l="25397" t="2116" r="31746"/>
          <a:stretch>
            <a:fillRect/>
          </a:stretch>
        </p:blipFill>
        <p:spPr>
          <a:xfrm>
            <a:off x="3786182" y="2143116"/>
            <a:ext cx="1928826" cy="3303984"/>
          </a:xfrm>
          <a:prstGeom prst="rect">
            <a:avLst/>
          </a:prstGeom>
        </p:spPr>
      </p:pic>
      <p:pic>
        <p:nvPicPr>
          <p:cNvPr id="6" name="Рисунок 5" descr="пар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3643314"/>
            <a:ext cx="2872840" cy="221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121</TotalTime>
  <Words>55</Words>
  <Application>Microsoft Office PowerPoint</Application>
  <PresentationFormat>Экран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Вода в природе. Свойства воды.</vt:lpstr>
      <vt:lpstr>Вода вокруг нас</vt:lpstr>
      <vt:lpstr>Вода вокруг нас</vt:lpstr>
      <vt:lpstr>Вода вокруг нас</vt:lpstr>
      <vt:lpstr>Вода вокруг нас</vt:lpstr>
      <vt:lpstr>Вода вокруг нас</vt:lpstr>
      <vt:lpstr>Свойства воды</vt:lpstr>
      <vt:lpstr>Свойства воды</vt:lpstr>
      <vt:lpstr>Свойства воды</vt:lpstr>
      <vt:lpstr>Берегите воду!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Вода в природе. Свойства воды.</dc:title>
  <dc:creator>Nastya</dc:creator>
  <cp:lastModifiedBy>Nastya</cp:lastModifiedBy>
  <cp:revision>13</cp:revision>
  <dcterms:created xsi:type="dcterms:W3CDTF">2012-03-18T11:05:22Z</dcterms:created>
  <dcterms:modified xsi:type="dcterms:W3CDTF">2013-03-31T16:00:21Z</dcterms:modified>
</cp:coreProperties>
</file>